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Masters/slideMaster19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8.xml" ContentType="application/vnd.openxmlformats-officedocument.theme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Layouts/slideLayout198.xml" ContentType="application/vnd.openxmlformats-officedocument.presentationml.slideLayout+xml"/>
  <Override PartName="/ppt/slideLayouts/slideLayout203.xml" ContentType="application/vnd.openxmlformats-officedocument.presentationml.slideLayout+xml"/>
  <Override PartName="/ppt/theme/theme21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Layouts/slideLayout187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76.xml" ContentType="application/vnd.openxmlformats-officedocument.presentationml.slideLayout+xml"/>
  <Default Extension="png" ContentType="image/png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90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159.xml" ContentType="application/vnd.openxmlformats-officedocument.presentationml.slideLayout+xml"/>
  <Override PartName="/ppt/slideLayouts/slideLayout211.xml" ContentType="application/vnd.openxmlformats-officedocument.presentationml.slideLayout+xml"/>
  <Override PartName="/ppt/notesSlides/notesSlide4.xml" ContentType="application/vnd.openxmlformats-officedocument.presentationml.notesSlide+xml"/>
  <Override PartName="/ppt/slideLayouts/slideLayout48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91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20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Layouts/slideLayout1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85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Masters/slideMaster18.xml" ContentType="application/vnd.openxmlformats-officedocument.presentationml.slideMaster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81.xml" ContentType="application/vnd.openxmlformats-officedocument.presentationml.slideLayout+xml"/>
  <Default Extension="jpeg" ContentType="image/jpeg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17.xml" ContentType="application/vnd.openxmlformats-officedocument.theme+xml"/>
  <Override PartName="/ppt/slideMasters/slideMaster21.xml" ContentType="application/vnd.openxmlformats-officedocument.presentationml.slideMaster+xml"/>
  <Override PartName="/ppt/slideLayouts/slideLayout206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Layouts/slideLayout179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theme/theme20.xml" ContentType="application/vnd.openxmlformats-officedocument.theme+xml"/>
  <Override PartName="/ppt/slideLayouts/slideLayout202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207.xml" ContentType="application/vnd.openxmlformats-officedocument.presentationml.slideLayout+xml"/>
  <Override PartName="/ppt/theme/theme14.xml" ContentType="application/vnd.openxmlformats-officedocument.them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94.xml" ContentType="application/vnd.openxmlformats-officedocument.presentationml.slideLayout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19.xml" ContentType="application/vnd.openxmlformats-officedocument.theme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Default Extension="gif" ContentType="image/gif"/>
  <Default Extension="vml" ContentType="application/vnd.openxmlformats-officedocument.vmlDrawing"/>
  <Override PartName="/ppt/slideLayouts/slideLayout99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4.xml" ContentType="application/vnd.openxmlformats-officedocument.presentationml.slideLayout+xml"/>
  <Override PartName="/ppt/theme/theme22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7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6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56" r:id="rId9"/>
    <p:sldMasterId id="2147483768" r:id="rId10"/>
    <p:sldMasterId id="2147483780" r:id="rId11"/>
    <p:sldMasterId id="2147483792" r:id="rId12"/>
    <p:sldMasterId id="2147483804" r:id="rId13"/>
    <p:sldMasterId id="2147483816" r:id="rId14"/>
    <p:sldMasterId id="2147483828" r:id="rId15"/>
    <p:sldMasterId id="2147483840" r:id="rId16"/>
    <p:sldMasterId id="2147483852" r:id="rId17"/>
    <p:sldMasterId id="2147483864" r:id="rId18"/>
    <p:sldMasterId id="2147483876" r:id="rId19"/>
    <p:sldMasterId id="2147483888" r:id="rId20"/>
    <p:sldMasterId id="2147483900" r:id="rId21"/>
  </p:sldMasterIdLst>
  <p:notesMasterIdLst>
    <p:notesMasterId r:id="rId39"/>
  </p:notesMasterIdLst>
  <p:sldIdLst>
    <p:sldId id="257" r:id="rId22"/>
    <p:sldId id="305" r:id="rId23"/>
    <p:sldId id="259" r:id="rId24"/>
    <p:sldId id="307" r:id="rId25"/>
    <p:sldId id="260" r:id="rId26"/>
    <p:sldId id="261" r:id="rId27"/>
    <p:sldId id="308" r:id="rId28"/>
    <p:sldId id="309" r:id="rId29"/>
    <p:sldId id="310" r:id="rId30"/>
    <p:sldId id="306" r:id="rId31"/>
    <p:sldId id="290" r:id="rId32"/>
    <p:sldId id="291" r:id="rId33"/>
    <p:sldId id="311" r:id="rId34"/>
    <p:sldId id="312" r:id="rId35"/>
    <p:sldId id="292" r:id="rId36"/>
    <p:sldId id="313" r:id="rId37"/>
    <p:sldId id="314" r:id="rId3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CEE0"/>
    <a:srgbClr val="C29AF8"/>
    <a:srgbClr val="40098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84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5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13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4.xml"/><Relationship Id="rId33" Type="http://schemas.openxmlformats.org/officeDocument/2006/relationships/slide" Target="slides/slide12.xml"/><Relationship Id="rId38" Type="http://schemas.openxmlformats.org/officeDocument/2006/relationships/slide" Target="slides/slide1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3.xml"/><Relationship Id="rId32" Type="http://schemas.openxmlformats.org/officeDocument/2006/relationships/slide" Target="slides/slide11.xml"/><Relationship Id="rId37" Type="http://schemas.openxmlformats.org/officeDocument/2006/relationships/slide" Target="slides/slide16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2.xml"/><Relationship Id="rId28" Type="http://schemas.openxmlformats.org/officeDocument/2006/relationships/slide" Target="slides/slide7.xml"/><Relationship Id="rId36" Type="http://schemas.openxmlformats.org/officeDocument/2006/relationships/slide" Target="slides/slide15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1.xml"/><Relationship Id="rId27" Type="http://schemas.openxmlformats.org/officeDocument/2006/relationships/slide" Target="slides/slide6.xml"/><Relationship Id="rId30" Type="http://schemas.openxmlformats.org/officeDocument/2006/relationships/slide" Target="slides/slide9.xml"/><Relationship Id="rId35" Type="http://schemas.openxmlformats.org/officeDocument/2006/relationships/slide" Target="slides/slide1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3425C7E-A702-4C0D-ABDC-EE461A056FFC}" type="datetimeFigureOut">
              <a:rPr lang="ru-RU"/>
              <a:pPr>
                <a:defRPr/>
              </a:pPr>
              <a:t>13.02.2023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E86C1C8-DFB5-4CB6-9D9D-555565750C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1666" name="Заметки 2"/>
          <p:cNvSpPr>
            <a:spLocks noGrp="1"/>
          </p:cNvSpPr>
          <p:nvPr>
            <p:ph type="body" idx="1"/>
          </p:nvPr>
        </p:nvSpPr>
        <p:spPr bwMode="auto">
          <a:xfrm>
            <a:off x="685800" y="4341813"/>
            <a:ext cx="5486400" cy="4116387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altLang="ru-RU" smtClean="0"/>
              <a:t>Итак, как вы все знаете, 1ая работа по теории графов принадлежит Леонарду Эйлеру. Ещё в 1736 году в одном из своих писем итальянскому математику и инженеру Мариони он формулирует и предлагает решение задачи о семи кёнигсбергских мостах, ставшей впоследствии одной из классических задач теории графов. Но при решении этой задачи сам Эйлер не использует термин «граф». Только через 200 лет, в 1936 году, этот термин был предложен венгерским математиком Денешом Кёнигом в его работе «Теории конечных и бесконечных графов». В начале 20 века наряду с термином «граф» употреблялись и другие: карта, комплекс, диаграмма, сеть, лабиринт и т.п. В настоящее время, термин «граф» считается устоявшимся, хотя в прикладной математике, наряду с ним употребляется и термин «сеть» (сети Петри, нейронные сети и т.д.)</a:t>
            </a:r>
          </a:p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41667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C339E2F-933D-4898-AD26-BCD486B02D5B}" type="slidenum">
              <a:rPr lang="ru-RU" altLang="ru-RU" sz="1200">
                <a:latin typeface="Calibri" pitchFamily="34" charset="0"/>
              </a:rPr>
              <a:pPr algn="r"/>
              <a:t>2</a:t>
            </a:fld>
            <a:endParaRPr lang="ru-RU" alt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24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0348FDA-B2DB-473B-879F-A74B7C462EFA}" type="slidenum">
              <a:rPr lang="ru-RU" altLang="ru-RU" sz="1200">
                <a:latin typeface="Times New Roman" pitchFamily="18" charset="0"/>
              </a:rPr>
              <a:pPr algn="r"/>
              <a:t>7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56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altLang="ru-RU" smtClean="0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297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E4AC7E4-5453-40DC-A21E-AEE2713347D0}" type="slidenum">
              <a:rPr lang="ru-RU" altLang="ru-RU" sz="1200">
                <a:latin typeface="Times New Roman" pitchFamily="18" charset="0"/>
              </a:rPr>
              <a:pPr algn="r"/>
              <a:t>8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567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72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altLang="ru-RU" smtClean="0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34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01A7310-D7D7-4B94-8E6F-E1DD1BB4B4E5}" type="slidenum">
              <a:rPr lang="ru-RU" altLang="ru-RU" sz="1200">
                <a:latin typeface="Times New Roman" pitchFamily="18" charset="0"/>
              </a:rPr>
              <a:pPr algn="r"/>
              <a:t>9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56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93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altLang="ru-RU" smtClean="0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04A604C-3354-4343-AF49-E08E9C3B5E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E394DF3-BA9E-4A20-9A68-2FD73299EB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B66EAFC-FA61-4531-8D17-52569855B3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F9817A1-9C6F-474D-87CC-DE3DA6E207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1278A94-1E05-49BB-99A1-7DC16C8246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C68E93E-96FB-481A-8BAA-CC3C9CDB68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02C80E6-6F86-44F3-A392-02F7F74A25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85D92C2-B769-489F-B3DB-320F0D407C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87F89B0-2107-478F-AEFC-5A0E588916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E0086D1-7E23-419C-820B-FC1D59CBD4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6E01CDB-3A48-4933-AFB5-5B0018C346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5F786C2-E2AF-4629-ABE0-8C4609A1F6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2940182-7A63-4643-84DE-8FA4571A6C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4EE356C-5FC0-4008-9F78-A7A9061BCC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3ACC4ED-FA90-4D02-A52B-2AA2AD4881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1E20B9A-887C-40BE-8066-A4DA4E2A28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8972C81-C33C-41D7-8D08-6996770DA4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B98ADE8-E4AB-449C-8CB3-0CD7D36CDC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F15633B-113C-4622-A6DC-F1CFEBFB0C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24A7864-B770-404A-9D88-FADC895420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E4948E5-5633-4403-8702-DEB1A4575A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D115DD7-09B0-4143-8CBA-18360AD37B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BBF72E0-3472-435C-B67E-56C7623C50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4B5D562-093B-47FA-BA8F-DA643E51B8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8534328-3D49-42D8-94A3-04C816860C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53207A4-D055-43CB-AF5B-FA6EF85B48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EB36744-89A5-4836-84DF-03511873C6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7290EE3-C800-4C4A-B84B-42A654DB93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0485B49-49A4-43A5-9604-7B102D8E06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AE4B5BB-D58F-4327-9611-7E37C0B5F1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F36ECC9-5428-4B19-A41D-89EB6ECD1D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3F74842-DF82-4F60-9120-BC5F9BEF06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50F09AA-5580-4ECB-840F-FE032BC3B0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62CD702-4ABA-45AA-9460-E8D0C95FC2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1C2A6FA-EE89-4580-B519-6AB07B0B07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A536A8E-47ED-4308-B56C-0AB4C155A3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89FE735-27DC-43FB-92C3-75B295DBA1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3E51CC4-5F72-49D7-A370-8D7762DFCE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94CEC7D-2708-4E01-B95E-90C0990C26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B8F8D6B-1893-458A-B90B-6BC94401B4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211602B-ADC2-46A1-880B-6415A89235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F2532F1-C7C3-43D2-AFC0-482DE5CE2A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7E23EBF-7DE1-45F6-9B69-D3DD23E6D7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5D39D4F-B4F0-4F7B-BEB5-07B84540D1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F3B40EA-B1FB-4789-B8DD-8E967A2031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4031AC6-CDB7-4ACF-ADD1-94FE78DB3D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8C4794C-BF61-46A6-B6FE-898F2D13D7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3738AD7-7E64-4AC3-A7A2-B74C57F144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535509D-AFFC-4704-89AA-582656E8E3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693F07E-1B5D-4B85-8653-768A3835A9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52D9A99-F93C-4E4F-82B1-C35A78E984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A368B05-3F97-473B-913E-D9931C8E47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E09FF0D-987E-4FAE-AB68-44DEEA5004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3A745B0-BF5F-4230-928F-1FD146756C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A4223C3-80F5-4F1C-A15A-009DA6E277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B89B35C-B373-4950-A595-FEC75608C6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662431F-1DDB-4CF8-9AF8-B990B55DDF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17562EC-C8CB-46E3-BE31-67B4A482CA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21D74A5-B698-4179-BF61-2ED1E91A8F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FCE3471-DC73-4B57-8E1F-8893097F24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42770C1-E92F-48B0-A1A5-A7304EA8EC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B50EDA9-F9A4-42B5-A149-ADE9ED0C74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51F9451-0001-4206-B05A-5D70438E3C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F6C7960-B9DB-43CF-88B8-8A3D292491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28838A2-A7DF-4D3C-B7B5-1A4E05174A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2565668-FF68-4CAF-9B25-2906F0EA67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9C2948A-3E79-4FE4-914C-BB43BABC79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7617E0B-9DE6-43A0-B2F4-75F2C1821A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2C278C6-2EA1-40ED-8E08-EE7D27A2E6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6D97D49-651F-4EC4-B3D4-6733B57016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69421A8-1758-4182-BE10-8356BBE020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19C81D3-A9D8-4FDC-97C5-C50076BD55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D50F9CF-01D8-4BE7-BFD4-F7339BBA46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1B8F7C8-B472-477B-8C2B-1F2B091C7D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91C9717-21AE-4B2B-86C2-28E51E6477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A393CFA-C5BA-4158-9148-7E6D2FB86E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37EE01D-A84F-4908-8497-95D5D33A95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03931A2-0625-45C8-AA86-F202278654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D2BCFD3-21F4-4316-B794-7BF3392034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94B9D22-9138-4D00-A3C5-1DC206FCF5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71768B6-C0E8-40BF-AED5-C5775B21AD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EE2713F-5279-4513-84F7-5A8A1A0CC6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1CCC670-5AF1-406D-9CA6-169B50E087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63BEE9F-8966-4DAB-B482-FB487E92F9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00BB044-9FF7-4F1B-9322-43752E2DD9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351F441-416D-4483-B8EA-75FA35FEA4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AC3E428-A5DF-4429-BEE9-55C2AF8150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C4BB07A-4C70-48F1-B5B6-1B8A1F4DF5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C89EC32-4B14-43FB-A62A-61B6A667D8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A55CED9-DBC1-4B50-A955-E52736F9EF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9716365-6949-4C14-902E-CFC4020ADC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598B63D-8642-4121-A421-D516466662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DAD662A-811B-43F6-B276-8B97B9BF4E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2CC629D-75A5-4500-B1D7-046D9A0365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370D89D-5D48-4414-BDD2-CB8768F41F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E165026-E846-442D-8CB3-4A538C6FAC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5DC82D7-4E95-4C77-B23E-5205516736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52203A9-384E-4C70-888E-A28EF21BB7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F050103-FC20-4E4F-96A6-132AD67F01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FB8EE76-2F88-43A8-BD4E-3B6F0B0339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2DDB3C6-CE76-415B-A122-BC0F19C6BC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26F6B81-4ECB-48DB-A302-6355E3E687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52B911F-586F-40BD-8F54-B575D84F92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B26F3EE-69FC-40EB-A20E-0E811B5E6B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50B8EE0-D409-4CC7-8C06-779BAE5DEB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9DA1691-2F3D-48EA-BE81-8521684FD3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74451D5-6992-4B8D-AA12-D16A10FB58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C34290D-F03E-41C8-BD19-027964667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7885209-A0E2-4235-BFC8-4DA53C099B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125FC21-5A7B-49D9-A4F0-91D5A53DE7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DF93DC1-F911-4C48-BC07-B4EFCE6005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520EF1B-82EB-4913-B614-E6FF8A9C10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71F6A58-484D-4675-9DF5-E4EDD973F1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7871AB5-44CB-4A52-8C9E-788C1554EF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1CB5E1D-4338-4D11-9F0A-F8AD1C2BF7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8033622-65E1-44E7-9608-3EFB38216C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84B06C0-D9C9-462B-B386-6B41F224A2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77F4703-D70B-4E0A-80C6-DCD8C56776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2C5BDB6-A4F2-4C90-A22F-73D4BCECD5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EF7246F-3D43-4E57-B810-60875BFA57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B98058E-304D-4B04-A59A-4AFD19715A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B8F1508-6174-4ADF-81E8-D9B16321F4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A52FDAC-9588-4A79-BE1C-4E9D48411B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2794E83-0115-4D4F-BD94-CE72E11F6C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CFDB5B1-7015-4E74-9EC0-D270F3B7E7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411A42A-5683-4F2A-BD0D-90CCDC030C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B784514-4ADE-45DB-BC26-C8912543EE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00B3322-CB01-41B0-BD18-C7BADD2CE5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536E68F-2476-4A58-B9F4-2978E66D3A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6B508C8-4B06-4FDA-BE69-8963C5DDC3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F91C1A2-B88C-4AC7-99A4-D4512A35CB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8CFEF0A-E05D-4E7F-9A3B-90B56391B8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21A88A6-6CC5-498F-9204-5228B66132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B76F71A-084A-405F-A87C-D001FF09A5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3E612A5-190A-43CE-9CF9-327F363E76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A81DCC4-214D-4B16-AD16-959792896A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B78B285-E94E-4560-A260-2CBBAA8DED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31248D6-9357-4332-850E-7725D73C5D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9A9E535-6047-40DC-BB39-9CF5E4619E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24542B8-6BC8-4152-ABF3-8508BC0259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40A8F62-8654-48E2-843B-FE44C8ED4D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8F471F6-6216-4F5F-A807-71E9C80FAA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CB876C0-9BE1-42E7-8D80-E5956084BB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BED5975-D31B-43F2-A028-C796FA1E39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9F7E671-7928-42E5-9C1A-D7CA55F66C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C978BE2-14C5-4B76-A46F-A14833A0F6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59BCF86-7D96-4415-9025-6DFF7CD0FA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DC61509-D689-4BE9-8C32-95336AFC5D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B2EFD29-FBDA-4510-88A3-ABCA6C1C0A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5C83237-4947-4806-A903-6C85157D12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61C23F1-0479-4047-86AB-71C3B1BD8E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74D865B-FD40-46FA-BFB2-17A11C6C25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1C9E322-AC6F-4C7E-9754-DC37F3F987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9CD6618-8936-4BFD-B93C-53A726A79D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55A9F99-C99F-43DC-842B-729FAB874D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3ABAF35-0E3D-49A3-B2EF-686E620169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D64282C-2298-450F-A5C8-38A033063A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3F41140-602F-4D2A-8B7B-DA3FBFEF17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53F434B-10A6-4CAD-B6FC-77E7BA6DE3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CCB4C43-AFE7-4F70-8E21-E3D92800B9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2FBAF75-9A27-4010-BD33-140F4552DE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43B7ED0-B19E-4764-BFBF-A67CD9E5FC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9EAAA50-58C3-4E8D-9B9D-9F6661535D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6BAFD51-277A-4CB6-B472-5AB639001B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7949B12-AE88-42E1-A4C1-0D941B513C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307536D-95EA-45E3-BDB7-41ADF2F48B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2153C13-18E0-46E1-B893-F38F492CE4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B93EC1B-6AED-43A4-AD12-7AD0881A15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AC50081-7CD6-4D0A-97E0-25D0647E56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F40A2E9-89A3-4586-AB81-BD03D2BB1F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3E63650-BC31-42F1-AC8A-84419FD52C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E760B72-3652-463F-B284-48BDF6E544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4BAA587-0FC5-4CAB-80C5-3BE651EA43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B1B6D9C-3619-4A63-826C-BE9E88F5A9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076297B-58A2-48D4-8EA0-912CD771AC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388AD3C-E6EA-4AC2-BA55-ACFAFA0DC5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668F1A1-A57F-4CAE-AD07-065C6EEEFA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1E4574C-565F-4BBA-80C1-A2D44ABB74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07013E4-6087-476C-B222-794882F188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958F221-99FD-4EDE-97C1-F8597570D5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A51003E-F3E6-4E59-9957-B65EA402B3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0DEAED3-A6C5-421B-826E-DBE34B5388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61DA368-0B43-420E-8866-84B581AD17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B6E6B05-BBF1-4FD7-90EF-E6ED61E96E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6DA0369-616E-4EAB-94A3-792E0C1A08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08F5B0D-C7AC-4597-9751-C8957BB230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277325E-EB08-4C1E-8589-EE07AC9150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8D72241-8AB7-4A77-98CC-F5E00EB578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08054A8-7E32-48A5-87CB-EC22274EDE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24E5387-42DD-4FF5-B9AF-7581351359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AE344B9-D7C4-4112-BCB5-5039E10C45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CD7A7C2-C0B9-4255-B9F4-F9A4328CA2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6205E00-48C9-40BF-85A0-3CC9D76B6B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6D8B7B6-ACE6-4F5C-802F-5985D2A12E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9B7FED2-F270-4E8A-A47A-125C5FFE00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834440A-CD5C-4DAC-84E3-D3E1DFEBAB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5F08457-AB77-4752-93AE-4DCC88ADE5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53A0AE6-6D24-45CD-96C1-99F68B035D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02320BE-9F9C-4C0B-ADDB-6F0147BEE2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3E0A4F2-0A39-4444-B60A-22B81D14D6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977AE05-4808-49B0-96B9-DE68D81BA0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11D82F5-6EBE-4CAF-814E-E0E4A91449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ED42824-5D0A-40F7-BB08-4D0F455A70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7747151-6420-4674-9C22-887BA3B375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05B6A73-FD3C-4F38-8604-19DE0BDFE8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ACF75AC-D060-4EB4-A3B1-E0B08E0F3D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DBB7AC6-B445-4AD6-84EC-4D3F031240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814C3D3-1365-485C-966D-BA94B6820D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7F16D9C-511E-424D-8ABA-8972E142F3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57BC011-A4C3-4CEC-91C6-7582D72F73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75210FE-EADF-4007-8771-547C221FEF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96.xml"/><Relationship Id="rId7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95.xml"/><Relationship Id="rId1" Type="http://schemas.openxmlformats.org/officeDocument/2006/relationships/slideLayout" Target="../slideLayouts/slideLayout94.xml"/><Relationship Id="rId6" Type="http://schemas.openxmlformats.org/officeDocument/2006/relationships/slideLayout" Target="../slideLayouts/slideLayout99.xml"/><Relationship Id="rId11" Type="http://schemas.openxmlformats.org/officeDocument/2006/relationships/theme" Target="../theme/theme10.xml"/><Relationship Id="rId5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97.xml"/><Relationship Id="rId9" Type="http://schemas.openxmlformats.org/officeDocument/2006/relationships/slideLayout" Target="../slideLayouts/slideLayout102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1.xml"/><Relationship Id="rId3" Type="http://schemas.openxmlformats.org/officeDocument/2006/relationships/slideLayout" Target="../slideLayouts/slideLayout106.xml"/><Relationship Id="rId7" Type="http://schemas.openxmlformats.org/officeDocument/2006/relationships/slideLayout" Target="../slideLayouts/slideLayout110.xml"/><Relationship Id="rId2" Type="http://schemas.openxmlformats.org/officeDocument/2006/relationships/slideLayout" Target="../slideLayouts/slideLayout105.xml"/><Relationship Id="rId1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9.xml"/><Relationship Id="rId11" Type="http://schemas.openxmlformats.org/officeDocument/2006/relationships/theme" Target="../theme/theme11.xml"/><Relationship Id="rId5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12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1.xml"/><Relationship Id="rId3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5.xml"/><Relationship Id="rId1" Type="http://schemas.openxmlformats.org/officeDocument/2006/relationships/slideLayout" Target="../slideLayouts/slideLayout114.xml"/><Relationship Id="rId6" Type="http://schemas.openxmlformats.org/officeDocument/2006/relationships/slideLayout" Target="../slideLayouts/slideLayout119.xml"/><Relationship Id="rId11" Type="http://schemas.openxmlformats.org/officeDocument/2006/relationships/theme" Target="../theme/theme12.xml"/><Relationship Id="rId5" Type="http://schemas.openxmlformats.org/officeDocument/2006/relationships/slideLayout" Target="../slideLayouts/slideLayout118.xml"/><Relationship Id="rId10" Type="http://schemas.openxmlformats.org/officeDocument/2006/relationships/slideLayout" Target="../slideLayouts/slideLayout123.xml"/><Relationship Id="rId4" Type="http://schemas.openxmlformats.org/officeDocument/2006/relationships/slideLayout" Target="../slideLayouts/slideLayout117.xml"/><Relationship Id="rId9" Type="http://schemas.openxmlformats.org/officeDocument/2006/relationships/slideLayout" Target="../slideLayouts/slideLayout122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1.xml"/><Relationship Id="rId3" Type="http://schemas.openxmlformats.org/officeDocument/2006/relationships/slideLayout" Target="../slideLayouts/slideLayout126.xml"/><Relationship Id="rId7" Type="http://schemas.openxmlformats.org/officeDocument/2006/relationships/slideLayout" Target="../slideLayouts/slideLayout130.xml"/><Relationship Id="rId2" Type="http://schemas.openxmlformats.org/officeDocument/2006/relationships/slideLayout" Target="../slideLayouts/slideLayout125.xml"/><Relationship Id="rId1" Type="http://schemas.openxmlformats.org/officeDocument/2006/relationships/slideLayout" Target="../slideLayouts/slideLayout124.xml"/><Relationship Id="rId6" Type="http://schemas.openxmlformats.org/officeDocument/2006/relationships/slideLayout" Target="../slideLayouts/slideLayout129.xml"/><Relationship Id="rId11" Type="http://schemas.openxmlformats.org/officeDocument/2006/relationships/theme" Target="../theme/theme13.xml"/><Relationship Id="rId5" Type="http://schemas.openxmlformats.org/officeDocument/2006/relationships/slideLayout" Target="../slideLayouts/slideLayout128.xml"/><Relationship Id="rId10" Type="http://schemas.openxmlformats.org/officeDocument/2006/relationships/slideLayout" Target="../slideLayouts/slideLayout133.xml"/><Relationship Id="rId4" Type="http://schemas.openxmlformats.org/officeDocument/2006/relationships/slideLayout" Target="../slideLayouts/slideLayout127.xml"/><Relationship Id="rId9" Type="http://schemas.openxmlformats.org/officeDocument/2006/relationships/slideLayout" Target="../slideLayouts/slideLayout132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1.xml"/><Relationship Id="rId3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140.xml"/><Relationship Id="rId2" Type="http://schemas.openxmlformats.org/officeDocument/2006/relationships/slideLayout" Target="../slideLayouts/slideLayout135.xml"/><Relationship Id="rId1" Type="http://schemas.openxmlformats.org/officeDocument/2006/relationships/slideLayout" Target="../slideLayouts/slideLayout134.xml"/><Relationship Id="rId6" Type="http://schemas.openxmlformats.org/officeDocument/2006/relationships/slideLayout" Target="../slideLayouts/slideLayout139.xml"/><Relationship Id="rId11" Type="http://schemas.openxmlformats.org/officeDocument/2006/relationships/theme" Target="../theme/theme14.xml"/><Relationship Id="rId5" Type="http://schemas.openxmlformats.org/officeDocument/2006/relationships/slideLayout" Target="../slideLayouts/slideLayout138.xml"/><Relationship Id="rId10" Type="http://schemas.openxmlformats.org/officeDocument/2006/relationships/slideLayout" Target="../slideLayouts/slideLayout143.xml"/><Relationship Id="rId4" Type="http://schemas.openxmlformats.org/officeDocument/2006/relationships/slideLayout" Target="../slideLayouts/slideLayout137.xml"/><Relationship Id="rId9" Type="http://schemas.openxmlformats.org/officeDocument/2006/relationships/slideLayout" Target="../slideLayouts/slideLayout14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theme" Target="../theme/theme15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1.xml"/><Relationship Id="rId3" Type="http://schemas.openxmlformats.org/officeDocument/2006/relationships/slideLayout" Target="../slideLayouts/slideLayout156.xml"/><Relationship Id="rId7" Type="http://schemas.openxmlformats.org/officeDocument/2006/relationships/slideLayout" Target="../slideLayouts/slideLayout160.xml"/><Relationship Id="rId2" Type="http://schemas.openxmlformats.org/officeDocument/2006/relationships/slideLayout" Target="../slideLayouts/slideLayout155.xml"/><Relationship Id="rId1" Type="http://schemas.openxmlformats.org/officeDocument/2006/relationships/slideLayout" Target="../slideLayouts/slideLayout154.xml"/><Relationship Id="rId6" Type="http://schemas.openxmlformats.org/officeDocument/2006/relationships/slideLayout" Target="../slideLayouts/slideLayout159.xml"/><Relationship Id="rId5" Type="http://schemas.openxmlformats.org/officeDocument/2006/relationships/slideLayout" Target="../slideLayouts/slideLayout158.xml"/><Relationship Id="rId10" Type="http://schemas.openxmlformats.org/officeDocument/2006/relationships/theme" Target="../theme/theme16.xml"/><Relationship Id="rId4" Type="http://schemas.openxmlformats.org/officeDocument/2006/relationships/slideLayout" Target="../slideLayouts/slideLayout157.xml"/><Relationship Id="rId9" Type="http://schemas.openxmlformats.org/officeDocument/2006/relationships/slideLayout" Target="../slideLayouts/slideLayout162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0.xml"/><Relationship Id="rId3" Type="http://schemas.openxmlformats.org/officeDocument/2006/relationships/slideLayout" Target="../slideLayouts/slideLayout165.xml"/><Relationship Id="rId7" Type="http://schemas.openxmlformats.org/officeDocument/2006/relationships/slideLayout" Target="../slideLayouts/slideLayout169.xml"/><Relationship Id="rId2" Type="http://schemas.openxmlformats.org/officeDocument/2006/relationships/slideLayout" Target="../slideLayouts/slideLayout164.xml"/><Relationship Id="rId1" Type="http://schemas.openxmlformats.org/officeDocument/2006/relationships/slideLayout" Target="../slideLayouts/slideLayout163.xml"/><Relationship Id="rId6" Type="http://schemas.openxmlformats.org/officeDocument/2006/relationships/slideLayout" Target="../slideLayouts/slideLayout168.xml"/><Relationship Id="rId5" Type="http://schemas.openxmlformats.org/officeDocument/2006/relationships/slideLayout" Target="../slideLayouts/slideLayout167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66.xml"/><Relationship Id="rId9" Type="http://schemas.openxmlformats.org/officeDocument/2006/relationships/slideLayout" Target="../slideLayouts/slideLayout171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9.xml"/><Relationship Id="rId3" Type="http://schemas.openxmlformats.org/officeDocument/2006/relationships/slideLayout" Target="../slideLayouts/slideLayout174.xml"/><Relationship Id="rId7" Type="http://schemas.openxmlformats.org/officeDocument/2006/relationships/slideLayout" Target="../slideLayouts/slideLayout178.xml"/><Relationship Id="rId2" Type="http://schemas.openxmlformats.org/officeDocument/2006/relationships/slideLayout" Target="../slideLayouts/slideLayout173.xml"/><Relationship Id="rId1" Type="http://schemas.openxmlformats.org/officeDocument/2006/relationships/slideLayout" Target="../slideLayouts/slideLayout172.xml"/><Relationship Id="rId6" Type="http://schemas.openxmlformats.org/officeDocument/2006/relationships/slideLayout" Target="../slideLayouts/slideLayout177.xml"/><Relationship Id="rId5" Type="http://schemas.openxmlformats.org/officeDocument/2006/relationships/slideLayout" Target="../slideLayouts/slideLayout176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75.xml"/><Relationship Id="rId9" Type="http://schemas.openxmlformats.org/officeDocument/2006/relationships/slideLayout" Target="../slideLayouts/slideLayout180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8.xml"/><Relationship Id="rId3" Type="http://schemas.openxmlformats.org/officeDocument/2006/relationships/slideLayout" Target="../slideLayouts/slideLayout183.xml"/><Relationship Id="rId7" Type="http://schemas.openxmlformats.org/officeDocument/2006/relationships/slideLayout" Target="../slideLayouts/slideLayout187.xml"/><Relationship Id="rId2" Type="http://schemas.openxmlformats.org/officeDocument/2006/relationships/slideLayout" Target="../slideLayouts/slideLayout182.xml"/><Relationship Id="rId1" Type="http://schemas.openxmlformats.org/officeDocument/2006/relationships/slideLayout" Target="../slideLayouts/slideLayout181.xml"/><Relationship Id="rId6" Type="http://schemas.openxmlformats.org/officeDocument/2006/relationships/slideLayout" Target="../slideLayouts/slideLayout186.xml"/><Relationship Id="rId5" Type="http://schemas.openxmlformats.org/officeDocument/2006/relationships/slideLayout" Target="../slideLayouts/slideLayout185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84.xml"/><Relationship Id="rId9" Type="http://schemas.openxmlformats.org/officeDocument/2006/relationships/slideLayout" Target="../slideLayouts/slideLayout18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7.xml"/><Relationship Id="rId3" Type="http://schemas.openxmlformats.org/officeDocument/2006/relationships/slideLayout" Target="../slideLayouts/slideLayout192.xml"/><Relationship Id="rId7" Type="http://schemas.openxmlformats.org/officeDocument/2006/relationships/slideLayout" Target="../slideLayouts/slideLayout196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191.xml"/><Relationship Id="rId1" Type="http://schemas.openxmlformats.org/officeDocument/2006/relationships/slideLayout" Target="../slideLayouts/slideLayout190.xml"/><Relationship Id="rId6" Type="http://schemas.openxmlformats.org/officeDocument/2006/relationships/slideLayout" Target="../slideLayouts/slideLayout195.xml"/><Relationship Id="rId11" Type="http://schemas.openxmlformats.org/officeDocument/2006/relationships/slideLayout" Target="../slideLayouts/slideLayout200.xml"/><Relationship Id="rId5" Type="http://schemas.openxmlformats.org/officeDocument/2006/relationships/slideLayout" Target="../slideLayouts/slideLayout194.xml"/><Relationship Id="rId10" Type="http://schemas.openxmlformats.org/officeDocument/2006/relationships/slideLayout" Target="../slideLayouts/slideLayout199.xml"/><Relationship Id="rId4" Type="http://schemas.openxmlformats.org/officeDocument/2006/relationships/slideLayout" Target="../slideLayouts/slideLayout193.xml"/><Relationship Id="rId9" Type="http://schemas.openxmlformats.org/officeDocument/2006/relationships/slideLayout" Target="../slideLayouts/slideLayout198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8.xml"/><Relationship Id="rId3" Type="http://schemas.openxmlformats.org/officeDocument/2006/relationships/slideLayout" Target="../slideLayouts/slideLayout203.xml"/><Relationship Id="rId7" Type="http://schemas.openxmlformats.org/officeDocument/2006/relationships/slideLayout" Target="../slideLayouts/slideLayout207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02.xml"/><Relationship Id="rId1" Type="http://schemas.openxmlformats.org/officeDocument/2006/relationships/slideLayout" Target="../slideLayouts/slideLayout201.xml"/><Relationship Id="rId6" Type="http://schemas.openxmlformats.org/officeDocument/2006/relationships/slideLayout" Target="../slideLayouts/slideLayout206.xml"/><Relationship Id="rId11" Type="http://schemas.openxmlformats.org/officeDocument/2006/relationships/slideLayout" Target="../slideLayouts/slideLayout211.xml"/><Relationship Id="rId5" Type="http://schemas.openxmlformats.org/officeDocument/2006/relationships/slideLayout" Target="../slideLayouts/slideLayout205.xml"/><Relationship Id="rId10" Type="http://schemas.openxmlformats.org/officeDocument/2006/relationships/slideLayout" Target="../slideLayouts/slideLayout210.xml"/><Relationship Id="rId4" Type="http://schemas.openxmlformats.org/officeDocument/2006/relationships/slideLayout" Target="../slideLayouts/slideLayout204.xml"/><Relationship Id="rId9" Type="http://schemas.openxmlformats.org/officeDocument/2006/relationships/slideLayout" Target="../slideLayouts/slideLayout20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theme" Target="../theme/theme6.xml"/><Relationship Id="rId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1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11" Type="http://schemas.openxmlformats.org/officeDocument/2006/relationships/theme" Target="../theme/theme7.xml"/><Relationship Id="rId5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73.xml"/><Relationship Id="rId4" Type="http://schemas.openxmlformats.org/officeDocument/2006/relationships/slideLayout" Target="../slideLayouts/slideLayout67.xml"/><Relationship Id="rId9" Type="http://schemas.openxmlformats.org/officeDocument/2006/relationships/slideLayout" Target="../slideLayouts/slideLayout72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2" Type="http://schemas.openxmlformats.org/officeDocument/2006/relationships/slideLayout" Target="../slideLayouts/slideLayout75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theme" Target="../theme/theme8.xml"/><Relationship Id="rId5" Type="http://schemas.openxmlformats.org/officeDocument/2006/relationships/slideLayout" Target="../slideLayouts/slideLayout78.xml"/><Relationship Id="rId10" Type="http://schemas.openxmlformats.org/officeDocument/2006/relationships/slideLayout" Target="../slideLayouts/slideLayout83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theme" Target="../theme/theme9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D6CEE0"/>
            </a:gs>
            <a:gs pos="100000">
              <a:srgbClr val="C29AF8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F35770C-43B7-4006-8A3A-EF941C1C79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2" r:id="rId1"/>
    <p:sldLayoutId id="2147484113" r:id="rId2"/>
    <p:sldLayoutId id="2147484114" r:id="rId3"/>
    <p:sldLayoutId id="2147484115" r:id="rId4"/>
    <p:sldLayoutId id="2147484116" r:id="rId5"/>
    <p:sldLayoutId id="2147484117" r:id="rId6"/>
    <p:sldLayoutId id="2147484118" r:id="rId7"/>
    <p:sldLayoutId id="2147484119" r:id="rId8"/>
    <p:sldLayoutId id="2147484120" r:id="rId9"/>
    <p:sldLayoutId id="2147484121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D6CEE0"/>
            </a:gs>
            <a:gs pos="100000">
              <a:srgbClr val="C29AF8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0EAF3FC-C5A1-4AFE-A798-44E9113960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5" r:id="rId1"/>
    <p:sldLayoutId id="2147484206" r:id="rId2"/>
    <p:sldLayoutId id="2147484207" r:id="rId3"/>
    <p:sldLayoutId id="2147484208" r:id="rId4"/>
    <p:sldLayoutId id="2147484209" r:id="rId5"/>
    <p:sldLayoutId id="2147484210" r:id="rId6"/>
    <p:sldLayoutId id="2147484211" r:id="rId7"/>
    <p:sldLayoutId id="2147484212" r:id="rId8"/>
    <p:sldLayoutId id="2147484213" r:id="rId9"/>
    <p:sldLayoutId id="2147484214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D6CEE0"/>
            </a:gs>
            <a:gs pos="100000">
              <a:srgbClr val="C29AF8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56E4409-C07F-4A68-8007-2D7FB5CA62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5" r:id="rId1"/>
    <p:sldLayoutId id="2147484216" r:id="rId2"/>
    <p:sldLayoutId id="2147484217" r:id="rId3"/>
    <p:sldLayoutId id="2147484218" r:id="rId4"/>
    <p:sldLayoutId id="2147484219" r:id="rId5"/>
    <p:sldLayoutId id="2147484220" r:id="rId6"/>
    <p:sldLayoutId id="2147484221" r:id="rId7"/>
    <p:sldLayoutId id="2147484222" r:id="rId8"/>
    <p:sldLayoutId id="2147484223" r:id="rId9"/>
    <p:sldLayoutId id="2147484224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D6CEE0"/>
            </a:gs>
            <a:gs pos="100000">
              <a:srgbClr val="C29AF8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876C3ED-1FAE-4C9F-9145-18EDB94B94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5" r:id="rId1"/>
    <p:sldLayoutId id="2147484226" r:id="rId2"/>
    <p:sldLayoutId id="2147484227" r:id="rId3"/>
    <p:sldLayoutId id="2147484228" r:id="rId4"/>
    <p:sldLayoutId id="2147484229" r:id="rId5"/>
    <p:sldLayoutId id="2147484230" r:id="rId6"/>
    <p:sldLayoutId id="2147484231" r:id="rId7"/>
    <p:sldLayoutId id="2147484232" r:id="rId8"/>
    <p:sldLayoutId id="2147484233" r:id="rId9"/>
    <p:sldLayoutId id="2147484234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D6CEE0"/>
            </a:gs>
            <a:gs pos="100000">
              <a:srgbClr val="C29AF8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8D0EFB3-90F3-4FBC-A6F6-934139F586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35" r:id="rId1"/>
    <p:sldLayoutId id="2147484236" r:id="rId2"/>
    <p:sldLayoutId id="2147484237" r:id="rId3"/>
    <p:sldLayoutId id="2147484238" r:id="rId4"/>
    <p:sldLayoutId id="2147484239" r:id="rId5"/>
    <p:sldLayoutId id="2147484240" r:id="rId6"/>
    <p:sldLayoutId id="2147484241" r:id="rId7"/>
    <p:sldLayoutId id="2147484242" r:id="rId8"/>
    <p:sldLayoutId id="2147484243" r:id="rId9"/>
    <p:sldLayoutId id="2147484244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D6CEE0"/>
            </a:gs>
            <a:gs pos="100000">
              <a:srgbClr val="C29AF8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CD55A92-0FD0-47B8-B261-C919E6F34C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5" r:id="rId1"/>
    <p:sldLayoutId id="2147484246" r:id="rId2"/>
    <p:sldLayoutId id="2147484247" r:id="rId3"/>
    <p:sldLayoutId id="2147484248" r:id="rId4"/>
    <p:sldLayoutId id="2147484249" r:id="rId5"/>
    <p:sldLayoutId id="2147484250" r:id="rId6"/>
    <p:sldLayoutId id="2147484251" r:id="rId7"/>
    <p:sldLayoutId id="2147484252" r:id="rId8"/>
    <p:sldLayoutId id="2147484253" r:id="rId9"/>
    <p:sldLayoutId id="2147484254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D6CEE0"/>
            </a:gs>
            <a:gs pos="100000">
              <a:srgbClr val="C29AF8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BBC4B68-9641-4E06-B686-571036AE6C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5" r:id="rId1"/>
    <p:sldLayoutId id="2147484256" r:id="rId2"/>
    <p:sldLayoutId id="2147484257" r:id="rId3"/>
    <p:sldLayoutId id="2147484258" r:id="rId4"/>
    <p:sldLayoutId id="2147484259" r:id="rId5"/>
    <p:sldLayoutId id="2147484260" r:id="rId6"/>
    <p:sldLayoutId id="2147484261" r:id="rId7"/>
    <p:sldLayoutId id="2147484262" r:id="rId8"/>
    <p:sldLayoutId id="2147484263" r:id="rId9"/>
    <p:sldLayoutId id="2147484264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D6CEE0"/>
            </a:gs>
            <a:gs pos="100000">
              <a:srgbClr val="C29AF8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8D88C92-0899-41AC-B615-8414D76514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5" r:id="rId1"/>
    <p:sldLayoutId id="2147484266" r:id="rId2"/>
    <p:sldLayoutId id="2147484267" r:id="rId3"/>
    <p:sldLayoutId id="2147484268" r:id="rId4"/>
    <p:sldLayoutId id="2147484269" r:id="rId5"/>
    <p:sldLayoutId id="2147484270" r:id="rId6"/>
    <p:sldLayoutId id="2147484271" r:id="rId7"/>
    <p:sldLayoutId id="2147484272" r:id="rId8"/>
    <p:sldLayoutId id="2147484273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D6CEE0"/>
            </a:gs>
            <a:gs pos="100000">
              <a:srgbClr val="C29AF8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66EF033-DDAC-4EAB-A04C-418A19327F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4" r:id="rId1"/>
    <p:sldLayoutId id="2147484275" r:id="rId2"/>
    <p:sldLayoutId id="2147484276" r:id="rId3"/>
    <p:sldLayoutId id="2147484277" r:id="rId4"/>
    <p:sldLayoutId id="2147484278" r:id="rId5"/>
    <p:sldLayoutId id="2147484279" r:id="rId6"/>
    <p:sldLayoutId id="2147484280" r:id="rId7"/>
    <p:sldLayoutId id="2147484281" r:id="rId8"/>
    <p:sldLayoutId id="2147484282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D6CEE0"/>
            </a:gs>
            <a:gs pos="100000">
              <a:srgbClr val="C29AF8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91587A3-4093-4364-9335-4E58DEC552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3" r:id="rId1"/>
    <p:sldLayoutId id="2147484284" r:id="rId2"/>
    <p:sldLayoutId id="2147484285" r:id="rId3"/>
    <p:sldLayoutId id="2147484286" r:id="rId4"/>
    <p:sldLayoutId id="2147484287" r:id="rId5"/>
    <p:sldLayoutId id="2147484288" r:id="rId6"/>
    <p:sldLayoutId id="2147484289" r:id="rId7"/>
    <p:sldLayoutId id="2147484290" r:id="rId8"/>
    <p:sldLayoutId id="2147484291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D6CEE0"/>
            </a:gs>
            <a:gs pos="100000">
              <a:srgbClr val="C29AF8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8A3F35A-1A31-44D1-BC35-11833DA934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92" r:id="rId1"/>
    <p:sldLayoutId id="2147484293" r:id="rId2"/>
    <p:sldLayoutId id="2147484294" r:id="rId3"/>
    <p:sldLayoutId id="2147484295" r:id="rId4"/>
    <p:sldLayoutId id="2147484296" r:id="rId5"/>
    <p:sldLayoutId id="2147484297" r:id="rId6"/>
    <p:sldLayoutId id="2147484298" r:id="rId7"/>
    <p:sldLayoutId id="2147484299" r:id="rId8"/>
    <p:sldLayoutId id="2147484300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D6CEE0"/>
            </a:gs>
            <a:gs pos="100000">
              <a:srgbClr val="C29AF8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DD0F662-E03E-40CA-A5B2-AED90CDC7E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2" r:id="rId1"/>
    <p:sldLayoutId id="2147484123" r:id="rId2"/>
    <p:sldLayoutId id="2147484124" r:id="rId3"/>
    <p:sldLayoutId id="2147484125" r:id="rId4"/>
    <p:sldLayoutId id="2147484126" r:id="rId5"/>
    <p:sldLayoutId id="2147484127" r:id="rId6"/>
    <p:sldLayoutId id="2147484128" r:id="rId7"/>
    <p:sldLayoutId id="2147484129" r:id="rId8"/>
    <p:sldLayoutId id="2147484130" r:id="rId9"/>
    <p:sldLayoutId id="2147484131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D6CEE0"/>
            </a:gs>
            <a:gs pos="100000">
              <a:srgbClr val="C29AF8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140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E9E4F9-5770-433C-BB01-96BD755394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01" r:id="rId1"/>
    <p:sldLayoutId id="2147484302" r:id="rId2"/>
    <p:sldLayoutId id="2147484303" r:id="rId3"/>
    <p:sldLayoutId id="2147484304" r:id="rId4"/>
    <p:sldLayoutId id="2147484305" r:id="rId5"/>
    <p:sldLayoutId id="2147484306" r:id="rId6"/>
    <p:sldLayoutId id="2147484307" r:id="rId7"/>
    <p:sldLayoutId id="2147484308" r:id="rId8"/>
    <p:sldLayoutId id="2147484309" r:id="rId9"/>
    <p:sldLayoutId id="2147484310" r:id="rId10"/>
    <p:sldLayoutId id="214748431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D6CEE0"/>
            </a:gs>
            <a:gs pos="100000">
              <a:srgbClr val="C29AF8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263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2AE7E12-009E-4056-BC01-F55C1B3E23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12" r:id="rId1"/>
    <p:sldLayoutId id="2147484313" r:id="rId2"/>
    <p:sldLayoutId id="2147484314" r:id="rId3"/>
    <p:sldLayoutId id="2147484315" r:id="rId4"/>
    <p:sldLayoutId id="2147484316" r:id="rId5"/>
    <p:sldLayoutId id="2147484317" r:id="rId6"/>
    <p:sldLayoutId id="2147484318" r:id="rId7"/>
    <p:sldLayoutId id="2147484319" r:id="rId8"/>
    <p:sldLayoutId id="2147484320" r:id="rId9"/>
    <p:sldLayoutId id="2147484321" r:id="rId10"/>
    <p:sldLayoutId id="214748432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D6CEE0"/>
            </a:gs>
            <a:gs pos="100000">
              <a:srgbClr val="C29AF8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BE126CD-25AB-4297-981B-EE3F2550A7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2" r:id="rId1"/>
    <p:sldLayoutId id="2147484133" r:id="rId2"/>
    <p:sldLayoutId id="2147484134" r:id="rId3"/>
    <p:sldLayoutId id="2147484135" r:id="rId4"/>
    <p:sldLayoutId id="2147484136" r:id="rId5"/>
    <p:sldLayoutId id="2147484137" r:id="rId6"/>
    <p:sldLayoutId id="2147484138" r:id="rId7"/>
    <p:sldLayoutId id="2147484139" r:id="rId8"/>
    <p:sldLayoutId id="2147484140" r:id="rId9"/>
    <p:sldLayoutId id="2147484141" r:id="rId10"/>
    <p:sldLayoutId id="214748414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D6CEE0"/>
            </a:gs>
            <a:gs pos="100000">
              <a:srgbClr val="C29AF8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F9BDDBB-4B41-47CA-82D4-AD8853852D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3" r:id="rId1"/>
    <p:sldLayoutId id="2147484144" r:id="rId2"/>
    <p:sldLayoutId id="2147484145" r:id="rId3"/>
    <p:sldLayoutId id="2147484146" r:id="rId4"/>
    <p:sldLayoutId id="2147484147" r:id="rId5"/>
    <p:sldLayoutId id="2147484148" r:id="rId6"/>
    <p:sldLayoutId id="2147484149" r:id="rId7"/>
    <p:sldLayoutId id="2147484150" r:id="rId8"/>
    <p:sldLayoutId id="2147484151" r:id="rId9"/>
    <p:sldLayoutId id="2147484152" r:id="rId10"/>
    <p:sldLayoutId id="214748415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D6CEE0"/>
            </a:gs>
            <a:gs pos="100000">
              <a:srgbClr val="C29AF8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68FEAA2-A949-4D1A-9979-E3C9071E3F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4" r:id="rId1"/>
    <p:sldLayoutId id="2147484155" r:id="rId2"/>
    <p:sldLayoutId id="2147484156" r:id="rId3"/>
    <p:sldLayoutId id="2147484157" r:id="rId4"/>
    <p:sldLayoutId id="2147484158" r:id="rId5"/>
    <p:sldLayoutId id="2147484159" r:id="rId6"/>
    <p:sldLayoutId id="2147484160" r:id="rId7"/>
    <p:sldLayoutId id="2147484161" r:id="rId8"/>
    <p:sldLayoutId id="2147484162" r:id="rId9"/>
    <p:sldLayoutId id="2147484163" r:id="rId10"/>
    <p:sldLayoutId id="214748416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D6CEE0"/>
            </a:gs>
            <a:gs pos="100000">
              <a:srgbClr val="C29AF8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48FB480-0A95-47FC-8B2B-E68CF6B7E6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5" r:id="rId1"/>
    <p:sldLayoutId id="2147484166" r:id="rId2"/>
    <p:sldLayoutId id="2147484167" r:id="rId3"/>
    <p:sldLayoutId id="2147484168" r:id="rId4"/>
    <p:sldLayoutId id="2147484169" r:id="rId5"/>
    <p:sldLayoutId id="2147484170" r:id="rId6"/>
    <p:sldLayoutId id="2147484171" r:id="rId7"/>
    <p:sldLayoutId id="2147484172" r:id="rId8"/>
    <p:sldLayoutId id="2147484173" r:id="rId9"/>
    <p:sldLayoutId id="2147484174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D6CEE0"/>
            </a:gs>
            <a:gs pos="100000">
              <a:srgbClr val="C29AF8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01DC9F0-7A9E-4231-8251-581201CE1E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5" r:id="rId1"/>
    <p:sldLayoutId id="2147484176" r:id="rId2"/>
    <p:sldLayoutId id="2147484177" r:id="rId3"/>
    <p:sldLayoutId id="2147484178" r:id="rId4"/>
    <p:sldLayoutId id="2147484179" r:id="rId5"/>
    <p:sldLayoutId id="2147484180" r:id="rId6"/>
    <p:sldLayoutId id="2147484181" r:id="rId7"/>
    <p:sldLayoutId id="2147484182" r:id="rId8"/>
    <p:sldLayoutId id="2147484183" r:id="rId9"/>
    <p:sldLayoutId id="2147484184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D6CEE0"/>
            </a:gs>
            <a:gs pos="100000">
              <a:srgbClr val="C29AF8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423307F-553E-463F-BA69-ABB867EDCC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86" r:id="rId2"/>
    <p:sldLayoutId id="2147484187" r:id="rId3"/>
    <p:sldLayoutId id="2147484188" r:id="rId4"/>
    <p:sldLayoutId id="2147484189" r:id="rId5"/>
    <p:sldLayoutId id="2147484190" r:id="rId6"/>
    <p:sldLayoutId id="2147484191" r:id="rId7"/>
    <p:sldLayoutId id="2147484192" r:id="rId8"/>
    <p:sldLayoutId id="2147484193" r:id="rId9"/>
    <p:sldLayoutId id="2147484194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D6CEE0"/>
            </a:gs>
            <a:gs pos="100000">
              <a:srgbClr val="C29AF8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25548FB-AA68-4F7A-ADC0-45B70300C4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5" r:id="rId1"/>
    <p:sldLayoutId id="2147484196" r:id="rId2"/>
    <p:sldLayoutId id="2147484197" r:id="rId3"/>
    <p:sldLayoutId id="2147484198" r:id="rId4"/>
    <p:sldLayoutId id="2147484199" r:id="rId5"/>
    <p:sldLayoutId id="2147484200" r:id="rId6"/>
    <p:sldLayoutId id="2147484201" r:id="rId7"/>
    <p:sldLayoutId id="2147484202" r:id="rId8"/>
    <p:sldLayoutId id="2147484203" r:id="rId9"/>
    <p:sldLayoutId id="2147484204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9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0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0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" Target="slide9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4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133600"/>
            <a:ext cx="7772400" cy="2374900"/>
          </a:xfrm>
        </p:spPr>
        <p:txBody>
          <a:bodyPr/>
          <a:lstStyle/>
          <a:p>
            <a:pPr eaLnBrk="1" hangingPunct="1">
              <a:defRPr/>
            </a:pPr>
            <a: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Графы. Вершина. Ребро. Представление задачи с помощью графов.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036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60350"/>
            <a:ext cx="8569325" cy="210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2181" name="Oval 5"/>
          <p:cNvSpPr>
            <a:spLocks noChangeArrowheads="1"/>
          </p:cNvSpPr>
          <p:nvPr/>
        </p:nvSpPr>
        <p:spPr bwMode="auto">
          <a:xfrm>
            <a:off x="6011863" y="3068638"/>
            <a:ext cx="503237" cy="503237"/>
          </a:xfrm>
          <a:prstGeom prst="ellipse">
            <a:avLst/>
          </a:prstGeom>
          <a:noFill/>
          <a:ln w="38100">
            <a:solidFill>
              <a:srgbClr val="400989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62185" name="Text Box 9"/>
          <p:cNvSpPr txBox="1">
            <a:spLocks noChangeArrowheads="1"/>
          </p:cNvSpPr>
          <p:nvPr/>
        </p:nvSpPr>
        <p:spPr bwMode="auto">
          <a:xfrm>
            <a:off x="6011863" y="3068638"/>
            <a:ext cx="403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П</a:t>
            </a:r>
          </a:p>
        </p:txBody>
      </p:sp>
      <p:sp>
        <p:nvSpPr>
          <p:cNvPr id="562186" name="Oval 10"/>
          <p:cNvSpPr>
            <a:spLocks noChangeArrowheads="1"/>
          </p:cNvSpPr>
          <p:nvPr/>
        </p:nvSpPr>
        <p:spPr bwMode="auto">
          <a:xfrm>
            <a:off x="4500563" y="3068638"/>
            <a:ext cx="503237" cy="503237"/>
          </a:xfrm>
          <a:prstGeom prst="ellipse">
            <a:avLst/>
          </a:prstGeom>
          <a:noFill/>
          <a:ln w="38100">
            <a:solidFill>
              <a:srgbClr val="400989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62187" name="Text Box 11"/>
          <p:cNvSpPr txBox="1">
            <a:spLocks noChangeArrowheads="1"/>
          </p:cNvSpPr>
          <p:nvPr/>
        </p:nvSpPr>
        <p:spPr bwMode="auto">
          <a:xfrm>
            <a:off x="4500563" y="3068638"/>
            <a:ext cx="403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И</a:t>
            </a:r>
          </a:p>
        </p:txBody>
      </p:sp>
      <p:sp>
        <p:nvSpPr>
          <p:cNvPr id="562188" name="Oval 12"/>
          <p:cNvSpPr>
            <a:spLocks noChangeArrowheads="1"/>
          </p:cNvSpPr>
          <p:nvPr/>
        </p:nvSpPr>
        <p:spPr bwMode="auto">
          <a:xfrm>
            <a:off x="7380288" y="2997200"/>
            <a:ext cx="503237" cy="503238"/>
          </a:xfrm>
          <a:prstGeom prst="ellipse">
            <a:avLst/>
          </a:prstGeom>
          <a:noFill/>
          <a:ln w="38100">
            <a:solidFill>
              <a:srgbClr val="400989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62189" name="Text Box 13"/>
          <p:cNvSpPr txBox="1">
            <a:spLocks noChangeArrowheads="1"/>
          </p:cNvSpPr>
          <p:nvPr/>
        </p:nvSpPr>
        <p:spPr bwMode="auto">
          <a:xfrm>
            <a:off x="7380288" y="2997200"/>
            <a:ext cx="404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А</a:t>
            </a:r>
          </a:p>
        </p:txBody>
      </p:sp>
      <p:sp>
        <p:nvSpPr>
          <p:cNvPr id="562191" name="Line 15"/>
          <p:cNvSpPr>
            <a:spLocks noChangeShapeType="1"/>
          </p:cNvSpPr>
          <p:nvPr/>
        </p:nvSpPr>
        <p:spPr bwMode="auto">
          <a:xfrm flipH="1">
            <a:off x="5003800" y="3284538"/>
            <a:ext cx="1008063" cy="0"/>
          </a:xfrm>
          <a:prstGeom prst="line">
            <a:avLst/>
          </a:prstGeom>
          <a:noFill/>
          <a:ln w="38100">
            <a:solidFill>
              <a:srgbClr val="40098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62192" name="Line 16"/>
          <p:cNvSpPr>
            <a:spLocks noChangeShapeType="1"/>
          </p:cNvSpPr>
          <p:nvPr/>
        </p:nvSpPr>
        <p:spPr bwMode="auto">
          <a:xfrm>
            <a:off x="6516688" y="3284538"/>
            <a:ext cx="865187" cy="0"/>
          </a:xfrm>
          <a:prstGeom prst="line">
            <a:avLst/>
          </a:prstGeom>
          <a:noFill/>
          <a:ln w="38100">
            <a:solidFill>
              <a:srgbClr val="40098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62193" name="Line 17"/>
          <p:cNvSpPr>
            <a:spLocks noChangeShapeType="1"/>
          </p:cNvSpPr>
          <p:nvPr/>
        </p:nvSpPr>
        <p:spPr bwMode="auto">
          <a:xfrm flipH="1">
            <a:off x="3563938" y="3284538"/>
            <a:ext cx="936625" cy="0"/>
          </a:xfrm>
          <a:prstGeom prst="line">
            <a:avLst/>
          </a:prstGeom>
          <a:noFill/>
          <a:ln w="38100">
            <a:solidFill>
              <a:srgbClr val="40098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62194" name="Oval 18"/>
          <p:cNvSpPr>
            <a:spLocks noChangeArrowheads="1"/>
          </p:cNvSpPr>
          <p:nvPr/>
        </p:nvSpPr>
        <p:spPr bwMode="auto">
          <a:xfrm>
            <a:off x="3059113" y="2997200"/>
            <a:ext cx="503237" cy="503238"/>
          </a:xfrm>
          <a:prstGeom prst="ellipse">
            <a:avLst/>
          </a:prstGeom>
          <a:noFill/>
          <a:ln w="38100">
            <a:solidFill>
              <a:srgbClr val="400989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62195" name="Text Box 19"/>
          <p:cNvSpPr txBox="1">
            <a:spLocks noChangeArrowheads="1"/>
          </p:cNvSpPr>
          <p:nvPr/>
        </p:nvSpPr>
        <p:spPr bwMode="auto">
          <a:xfrm>
            <a:off x="3059113" y="2997200"/>
            <a:ext cx="438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М</a:t>
            </a:r>
          </a:p>
        </p:txBody>
      </p:sp>
      <p:sp>
        <p:nvSpPr>
          <p:cNvPr id="562196" name="Oval 20"/>
          <p:cNvSpPr>
            <a:spLocks noChangeArrowheads="1"/>
          </p:cNvSpPr>
          <p:nvPr/>
        </p:nvSpPr>
        <p:spPr bwMode="auto">
          <a:xfrm>
            <a:off x="1547813" y="3068638"/>
            <a:ext cx="503237" cy="503237"/>
          </a:xfrm>
          <a:prstGeom prst="ellipse">
            <a:avLst/>
          </a:prstGeom>
          <a:noFill/>
          <a:ln w="38100">
            <a:solidFill>
              <a:srgbClr val="400989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62197" name="Text Box 21"/>
          <p:cNvSpPr txBox="1">
            <a:spLocks noChangeArrowheads="1"/>
          </p:cNvSpPr>
          <p:nvPr/>
        </p:nvSpPr>
        <p:spPr bwMode="auto">
          <a:xfrm>
            <a:off x="1547813" y="3068638"/>
            <a:ext cx="404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С</a:t>
            </a:r>
          </a:p>
        </p:txBody>
      </p:sp>
      <p:sp>
        <p:nvSpPr>
          <p:cNvPr id="562198" name="Line 22"/>
          <p:cNvSpPr>
            <a:spLocks noChangeShapeType="1"/>
          </p:cNvSpPr>
          <p:nvPr/>
        </p:nvSpPr>
        <p:spPr bwMode="auto">
          <a:xfrm flipH="1">
            <a:off x="2051050" y="3284538"/>
            <a:ext cx="1008063" cy="0"/>
          </a:xfrm>
          <a:prstGeom prst="line">
            <a:avLst/>
          </a:prstGeom>
          <a:noFill/>
          <a:ln w="38100">
            <a:solidFill>
              <a:srgbClr val="40098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62199" name="Oval 23"/>
          <p:cNvSpPr>
            <a:spLocks noChangeArrowheads="1"/>
          </p:cNvSpPr>
          <p:nvPr/>
        </p:nvSpPr>
        <p:spPr bwMode="auto">
          <a:xfrm>
            <a:off x="3563938" y="4797425"/>
            <a:ext cx="503237" cy="503238"/>
          </a:xfrm>
          <a:prstGeom prst="ellipse">
            <a:avLst/>
          </a:prstGeom>
          <a:noFill/>
          <a:ln w="38100">
            <a:solidFill>
              <a:srgbClr val="400989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62200" name="Text Box 24"/>
          <p:cNvSpPr txBox="1">
            <a:spLocks noChangeArrowheads="1"/>
          </p:cNvSpPr>
          <p:nvPr/>
        </p:nvSpPr>
        <p:spPr bwMode="auto">
          <a:xfrm>
            <a:off x="3563938" y="4797425"/>
            <a:ext cx="404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В</a:t>
            </a:r>
          </a:p>
        </p:txBody>
      </p:sp>
      <p:sp>
        <p:nvSpPr>
          <p:cNvPr id="562201" name="Line 25"/>
          <p:cNvSpPr>
            <a:spLocks noChangeShapeType="1"/>
          </p:cNvSpPr>
          <p:nvPr/>
        </p:nvSpPr>
        <p:spPr bwMode="auto">
          <a:xfrm>
            <a:off x="4140200" y="5013325"/>
            <a:ext cx="865188" cy="0"/>
          </a:xfrm>
          <a:prstGeom prst="line">
            <a:avLst/>
          </a:prstGeom>
          <a:noFill/>
          <a:ln w="38100">
            <a:solidFill>
              <a:srgbClr val="40098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62202" name="Line 26"/>
          <p:cNvSpPr>
            <a:spLocks noChangeShapeType="1"/>
          </p:cNvSpPr>
          <p:nvPr/>
        </p:nvSpPr>
        <p:spPr bwMode="auto">
          <a:xfrm flipH="1">
            <a:off x="2484438" y="5084763"/>
            <a:ext cx="1008062" cy="0"/>
          </a:xfrm>
          <a:prstGeom prst="line">
            <a:avLst/>
          </a:prstGeom>
          <a:noFill/>
          <a:ln w="38100">
            <a:solidFill>
              <a:srgbClr val="40098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62203" name="Oval 27"/>
          <p:cNvSpPr>
            <a:spLocks noChangeArrowheads="1"/>
          </p:cNvSpPr>
          <p:nvPr/>
        </p:nvSpPr>
        <p:spPr bwMode="auto">
          <a:xfrm>
            <a:off x="5003800" y="4797425"/>
            <a:ext cx="503238" cy="503238"/>
          </a:xfrm>
          <a:prstGeom prst="ellipse">
            <a:avLst/>
          </a:prstGeom>
          <a:noFill/>
          <a:ln w="38100">
            <a:solidFill>
              <a:srgbClr val="400989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62204" name="Text Box 28"/>
          <p:cNvSpPr txBox="1">
            <a:spLocks noChangeArrowheads="1"/>
          </p:cNvSpPr>
          <p:nvPr/>
        </p:nvSpPr>
        <p:spPr bwMode="auto">
          <a:xfrm>
            <a:off x="5003800" y="4797425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Н</a:t>
            </a:r>
          </a:p>
        </p:txBody>
      </p:sp>
      <p:sp>
        <p:nvSpPr>
          <p:cNvPr id="562205" name="Oval 29"/>
          <p:cNvSpPr>
            <a:spLocks noChangeArrowheads="1"/>
          </p:cNvSpPr>
          <p:nvPr/>
        </p:nvSpPr>
        <p:spPr bwMode="auto">
          <a:xfrm>
            <a:off x="1979613" y="4868863"/>
            <a:ext cx="503237" cy="503237"/>
          </a:xfrm>
          <a:prstGeom prst="ellipse">
            <a:avLst/>
          </a:prstGeom>
          <a:noFill/>
          <a:ln w="38100">
            <a:solidFill>
              <a:srgbClr val="400989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62206" name="Text Box 30"/>
          <p:cNvSpPr txBox="1">
            <a:spLocks noChangeArrowheads="1"/>
          </p:cNvSpPr>
          <p:nvPr/>
        </p:nvSpPr>
        <p:spPr bwMode="auto">
          <a:xfrm>
            <a:off x="1979613" y="4868863"/>
            <a:ext cx="4016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Д</a:t>
            </a:r>
          </a:p>
        </p:txBody>
      </p:sp>
      <p:sp>
        <p:nvSpPr>
          <p:cNvPr id="562207" name="Line 31"/>
          <p:cNvSpPr>
            <a:spLocks noChangeShapeType="1"/>
          </p:cNvSpPr>
          <p:nvPr/>
        </p:nvSpPr>
        <p:spPr bwMode="auto">
          <a:xfrm>
            <a:off x="5580063" y="5013325"/>
            <a:ext cx="865187" cy="0"/>
          </a:xfrm>
          <a:prstGeom prst="line">
            <a:avLst/>
          </a:prstGeom>
          <a:noFill/>
          <a:ln w="38100">
            <a:solidFill>
              <a:srgbClr val="40098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62208" name="Oval 32"/>
          <p:cNvSpPr>
            <a:spLocks noChangeArrowheads="1"/>
          </p:cNvSpPr>
          <p:nvPr/>
        </p:nvSpPr>
        <p:spPr bwMode="auto">
          <a:xfrm>
            <a:off x="6443663" y="4797425"/>
            <a:ext cx="503237" cy="503238"/>
          </a:xfrm>
          <a:prstGeom prst="ellipse">
            <a:avLst/>
          </a:prstGeom>
          <a:noFill/>
          <a:ln w="38100">
            <a:solidFill>
              <a:srgbClr val="400989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62209" name="Text Box 33"/>
          <p:cNvSpPr txBox="1">
            <a:spLocks noChangeArrowheads="1"/>
          </p:cNvSpPr>
          <p:nvPr/>
        </p:nvSpPr>
        <p:spPr bwMode="auto">
          <a:xfrm>
            <a:off x="6443663" y="4797425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Е</a:t>
            </a:r>
          </a:p>
        </p:txBody>
      </p:sp>
      <p:sp>
        <p:nvSpPr>
          <p:cNvPr id="562210" name="Text Box 34"/>
          <p:cNvSpPr txBox="1">
            <a:spLocks noChangeArrowheads="1"/>
          </p:cNvSpPr>
          <p:nvPr/>
        </p:nvSpPr>
        <p:spPr bwMode="auto">
          <a:xfrm>
            <a:off x="5795963" y="5949950"/>
            <a:ext cx="24495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/>
              <a:t>Ответ: нет.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2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2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62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62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62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62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62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62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62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62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62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62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2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62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62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62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62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62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62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62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562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62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62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62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62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62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62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562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62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62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62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2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2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2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62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62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62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62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62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62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562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8" dur="500"/>
                                        <p:tgtEl>
                                          <p:spTgt spid="562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62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62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62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62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62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562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62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62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62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62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62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62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562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562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562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562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62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62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562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562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562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4" dur="1000"/>
                                        <p:tgtEl>
                                          <p:spTgt spid="562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2181" grpId="0" animBg="1"/>
      <p:bldP spid="562185" grpId="0"/>
      <p:bldP spid="562186" grpId="0" animBg="1"/>
      <p:bldP spid="562187" grpId="0"/>
      <p:bldP spid="562188" grpId="0" animBg="1"/>
      <p:bldP spid="562189" grpId="0"/>
      <p:bldP spid="562191" grpId="0" animBg="1"/>
      <p:bldP spid="562192" grpId="0" animBg="1"/>
      <p:bldP spid="562193" grpId="0" animBg="1"/>
      <p:bldP spid="562194" grpId="0" animBg="1"/>
      <p:bldP spid="562195" grpId="0"/>
      <p:bldP spid="562196" grpId="0" animBg="1"/>
      <p:bldP spid="562197" grpId="0"/>
      <p:bldP spid="562198" grpId="0" animBg="1"/>
      <p:bldP spid="562199" grpId="0" animBg="1"/>
      <p:bldP spid="562200" grpId="0"/>
      <p:bldP spid="562201" grpId="0" animBg="1"/>
      <p:bldP spid="562202" grpId="0" animBg="1"/>
      <p:bldP spid="562203" grpId="0" animBg="1"/>
      <p:bldP spid="562204" grpId="0"/>
      <p:bldP spid="562205" grpId="0" animBg="1"/>
      <p:bldP spid="562206" grpId="0"/>
      <p:bldP spid="562207" grpId="0" animBg="1"/>
      <p:bldP spid="562208" grpId="0" animBg="1"/>
      <p:bldP spid="562209" grpId="0"/>
      <p:bldP spid="5622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3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60350"/>
            <a:ext cx="8229600" cy="2376488"/>
          </a:xfrm>
        </p:spPr>
        <p:txBody>
          <a:bodyPr/>
          <a:lstStyle/>
          <a:p>
            <a:pPr marL="0" indent="0" algn="just" eaLnBrk="1" hangingPunct="1">
              <a:buFontTx/>
              <a:buNone/>
            </a:pPr>
            <a:r>
              <a:rPr lang="ru-RU" b="1" i="1" smtClean="0">
                <a:solidFill>
                  <a:srgbClr val="3333FF"/>
                </a:solidFill>
              </a:rPr>
              <a:t>Пример 2</a:t>
            </a:r>
            <a:r>
              <a:rPr lang="ru-RU" smtClean="0"/>
              <a:t>:</a:t>
            </a:r>
          </a:p>
          <a:p>
            <a:pPr marL="0" indent="0" algn="just" eaLnBrk="1" hangingPunct="1">
              <a:buFontTx/>
              <a:buNone/>
            </a:pPr>
            <a:r>
              <a:rPr lang="ru-RU" sz="2800" smtClean="0"/>
              <a:t>Аркадий, Борис, Владимир, Григорий и Дмитрий при встрече обменялись рукопожатиями (каждый пожал руку каждому по одному разу). Сколько всего рукопожатий было сделано? </a:t>
            </a:r>
          </a:p>
        </p:txBody>
      </p:sp>
      <p:pic>
        <p:nvPicPr>
          <p:cNvPr id="571394" name="Picture 5" descr="мальчи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708275"/>
            <a:ext cx="3816350" cy="260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404813"/>
            <a:ext cx="8229600" cy="604837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b="1" i="1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Решение:</a:t>
            </a:r>
          </a:p>
        </p:txBody>
      </p:sp>
      <p:sp>
        <p:nvSpPr>
          <p:cNvPr id="572418" name="Oval 4"/>
          <p:cNvSpPr>
            <a:spLocks noChangeArrowheads="1"/>
          </p:cNvSpPr>
          <p:nvPr/>
        </p:nvSpPr>
        <p:spPr bwMode="auto">
          <a:xfrm>
            <a:off x="1692275" y="2781300"/>
            <a:ext cx="973138" cy="877888"/>
          </a:xfrm>
          <a:prstGeom prst="ellipse">
            <a:avLst/>
          </a:prstGeom>
          <a:solidFill>
            <a:srgbClr val="FFCC99"/>
          </a:solidFill>
          <a:ln w="28575">
            <a:solidFill>
              <a:srgbClr val="0000CC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3333FF"/>
                </a:solidFill>
              </a:rPr>
              <a:t>А</a:t>
            </a:r>
          </a:p>
        </p:txBody>
      </p:sp>
      <p:sp>
        <p:nvSpPr>
          <p:cNvPr id="572419" name="Oval 5"/>
          <p:cNvSpPr>
            <a:spLocks noChangeArrowheads="1"/>
          </p:cNvSpPr>
          <p:nvPr/>
        </p:nvSpPr>
        <p:spPr bwMode="auto">
          <a:xfrm>
            <a:off x="1714500" y="4724400"/>
            <a:ext cx="973138" cy="876300"/>
          </a:xfrm>
          <a:prstGeom prst="ellipse">
            <a:avLst/>
          </a:prstGeom>
          <a:solidFill>
            <a:srgbClr val="FFCC99"/>
          </a:solidFill>
          <a:ln w="28575">
            <a:solidFill>
              <a:srgbClr val="0000CC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3333FF"/>
                </a:solidFill>
              </a:rPr>
              <a:t>Г</a:t>
            </a:r>
          </a:p>
        </p:txBody>
      </p:sp>
      <p:sp>
        <p:nvSpPr>
          <p:cNvPr id="572420" name="Oval 6"/>
          <p:cNvSpPr>
            <a:spLocks noChangeArrowheads="1"/>
          </p:cNvSpPr>
          <p:nvPr/>
        </p:nvSpPr>
        <p:spPr bwMode="auto">
          <a:xfrm>
            <a:off x="3995738" y="1341438"/>
            <a:ext cx="973137" cy="877887"/>
          </a:xfrm>
          <a:prstGeom prst="ellipse">
            <a:avLst/>
          </a:prstGeom>
          <a:solidFill>
            <a:srgbClr val="FFCC99"/>
          </a:solidFill>
          <a:ln w="28575">
            <a:solidFill>
              <a:srgbClr val="0000CC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3333FF"/>
                </a:solidFill>
              </a:rPr>
              <a:t>В</a:t>
            </a:r>
          </a:p>
        </p:txBody>
      </p:sp>
      <p:sp>
        <p:nvSpPr>
          <p:cNvPr id="572421" name="Oval 7"/>
          <p:cNvSpPr>
            <a:spLocks noChangeArrowheads="1"/>
          </p:cNvSpPr>
          <p:nvPr/>
        </p:nvSpPr>
        <p:spPr bwMode="auto">
          <a:xfrm>
            <a:off x="6588125" y="3284538"/>
            <a:ext cx="973138" cy="877887"/>
          </a:xfrm>
          <a:prstGeom prst="ellipse">
            <a:avLst/>
          </a:prstGeom>
          <a:solidFill>
            <a:srgbClr val="FFCC99"/>
          </a:solidFill>
          <a:ln w="28575">
            <a:solidFill>
              <a:srgbClr val="0000CC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3333FF"/>
                </a:solidFill>
              </a:rPr>
              <a:t>Б</a:t>
            </a:r>
          </a:p>
        </p:txBody>
      </p:sp>
      <p:sp>
        <p:nvSpPr>
          <p:cNvPr id="572422" name="Oval 8"/>
          <p:cNvSpPr>
            <a:spLocks noChangeArrowheads="1"/>
          </p:cNvSpPr>
          <p:nvPr/>
        </p:nvSpPr>
        <p:spPr bwMode="auto">
          <a:xfrm>
            <a:off x="5003800" y="5589588"/>
            <a:ext cx="973138" cy="877887"/>
          </a:xfrm>
          <a:prstGeom prst="ellipse">
            <a:avLst/>
          </a:prstGeom>
          <a:solidFill>
            <a:srgbClr val="FFCC99"/>
          </a:solidFill>
          <a:ln w="28575">
            <a:solidFill>
              <a:srgbClr val="0000CC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3333FF"/>
                </a:solidFill>
              </a:rPr>
              <a:t>Д</a:t>
            </a:r>
          </a:p>
        </p:txBody>
      </p:sp>
      <p:sp>
        <p:nvSpPr>
          <p:cNvPr id="295944" name="Line 9"/>
          <p:cNvSpPr>
            <a:spLocks noChangeShapeType="1"/>
          </p:cNvSpPr>
          <p:nvPr/>
        </p:nvSpPr>
        <p:spPr bwMode="auto">
          <a:xfrm flipV="1">
            <a:off x="2411413" y="1916113"/>
            <a:ext cx="1584325" cy="936625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5945" name="Line 10"/>
          <p:cNvSpPr>
            <a:spLocks noChangeShapeType="1"/>
          </p:cNvSpPr>
          <p:nvPr/>
        </p:nvSpPr>
        <p:spPr bwMode="auto">
          <a:xfrm>
            <a:off x="2700338" y="3213100"/>
            <a:ext cx="3887787" cy="431800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5946" name="Line 11"/>
          <p:cNvSpPr>
            <a:spLocks noChangeShapeType="1"/>
          </p:cNvSpPr>
          <p:nvPr/>
        </p:nvSpPr>
        <p:spPr bwMode="auto">
          <a:xfrm>
            <a:off x="2627313" y="3429000"/>
            <a:ext cx="2665412" cy="2160588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5947" name="Line 12"/>
          <p:cNvSpPr>
            <a:spLocks noChangeShapeType="1"/>
          </p:cNvSpPr>
          <p:nvPr/>
        </p:nvSpPr>
        <p:spPr bwMode="auto">
          <a:xfrm flipV="1">
            <a:off x="2627313" y="2205038"/>
            <a:ext cx="1728787" cy="2711450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5948" name="Line 13"/>
          <p:cNvSpPr>
            <a:spLocks noChangeShapeType="1"/>
          </p:cNvSpPr>
          <p:nvPr/>
        </p:nvSpPr>
        <p:spPr bwMode="auto">
          <a:xfrm flipV="1">
            <a:off x="2700338" y="3860800"/>
            <a:ext cx="3959225" cy="1244600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5949" name="Line 14"/>
          <p:cNvSpPr>
            <a:spLocks noChangeShapeType="1"/>
          </p:cNvSpPr>
          <p:nvPr/>
        </p:nvSpPr>
        <p:spPr bwMode="auto">
          <a:xfrm>
            <a:off x="2627313" y="5445125"/>
            <a:ext cx="2376487" cy="647700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5950" name="Line 15"/>
          <p:cNvSpPr>
            <a:spLocks noChangeShapeType="1"/>
          </p:cNvSpPr>
          <p:nvPr/>
        </p:nvSpPr>
        <p:spPr bwMode="auto">
          <a:xfrm>
            <a:off x="5003800" y="1844675"/>
            <a:ext cx="1944688" cy="1439863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5951" name="Line 16"/>
          <p:cNvSpPr>
            <a:spLocks noChangeShapeType="1"/>
          </p:cNvSpPr>
          <p:nvPr/>
        </p:nvSpPr>
        <p:spPr bwMode="auto">
          <a:xfrm flipH="1">
            <a:off x="6011863" y="4149725"/>
            <a:ext cx="936625" cy="1871663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5952" name="Line 25"/>
          <p:cNvSpPr>
            <a:spLocks noChangeShapeType="1"/>
          </p:cNvSpPr>
          <p:nvPr/>
        </p:nvSpPr>
        <p:spPr bwMode="auto">
          <a:xfrm>
            <a:off x="2195513" y="3644900"/>
            <a:ext cx="0" cy="1073150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28" name="Text Box 28"/>
          <p:cNvSpPr txBox="1">
            <a:spLocks noChangeArrowheads="1"/>
          </p:cNvSpPr>
          <p:nvPr/>
        </p:nvSpPr>
        <p:spPr bwMode="auto">
          <a:xfrm>
            <a:off x="1692275" y="38719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3333FF"/>
                </a:solidFill>
              </a:rPr>
              <a:t>1</a:t>
            </a:r>
          </a:p>
        </p:txBody>
      </p:sp>
      <p:sp>
        <p:nvSpPr>
          <p:cNvPr id="25629" name="Text Box 29"/>
          <p:cNvSpPr txBox="1">
            <a:spLocks noChangeArrowheads="1"/>
          </p:cNvSpPr>
          <p:nvPr/>
        </p:nvSpPr>
        <p:spPr bwMode="auto">
          <a:xfrm>
            <a:off x="3276600" y="41497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3333FF"/>
                </a:solidFill>
              </a:rPr>
              <a:t>2</a:t>
            </a:r>
          </a:p>
        </p:txBody>
      </p:sp>
      <p:sp>
        <p:nvSpPr>
          <p:cNvPr id="25630" name="Text Box 30"/>
          <p:cNvSpPr txBox="1">
            <a:spLocks noChangeArrowheads="1"/>
          </p:cNvSpPr>
          <p:nvPr/>
        </p:nvSpPr>
        <p:spPr bwMode="auto">
          <a:xfrm>
            <a:off x="4140200" y="30686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3333FF"/>
                </a:solidFill>
              </a:rPr>
              <a:t>3</a:t>
            </a:r>
          </a:p>
        </p:txBody>
      </p:sp>
      <p:sp>
        <p:nvSpPr>
          <p:cNvPr id="25631" name="Text Box 31"/>
          <p:cNvSpPr txBox="1">
            <a:spLocks noChangeArrowheads="1"/>
          </p:cNvSpPr>
          <p:nvPr/>
        </p:nvSpPr>
        <p:spPr bwMode="auto">
          <a:xfrm>
            <a:off x="3132138" y="19891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3333FF"/>
                </a:solidFill>
              </a:rPr>
              <a:t>4</a:t>
            </a:r>
          </a:p>
        </p:txBody>
      </p:sp>
      <p:sp>
        <p:nvSpPr>
          <p:cNvPr id="25632" name="Text Box 32"/>
          <p:cNvSpPr txBox="1">
            <a:spLocks noChangeArrowheads="1"/>
          </p:cNvSpPr>
          <p:nvPr/>
        </p:nvSpPr>
        <p:spPr bwMode="auto">
          <a:xfrm>
            <a:off x="3492500" y="35004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3333FF"/>
                </a:solidFill>
              </a:rPr>
              <a:t>5</a:t>
            </a:r>
          </a:p>
        </p:txBody>
      </p:sp>
      <p:sp>
        <p:nvSpPr>
          <p:cNvPr id="25633" name="Text Box 33"/>
          <p:cNvSpPr txBox="1">
            <a:spLocks noChangeArrowheads="1"/>
          </p:cNvSpPr>
          <p:nvPr/>
        </p:nvSpPr>
        <p:spPr bwMode="auto">
          <a:xfrm>
            <a:off x="5003800" y="36449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3333FF"/>
                </a:solidFill>
              </a:rPr>
              <a:t>6</a:t>
            </a:r>
          </a:p>
        </p:txBody>
      </p:sp>
      <p:sp>
        <p:nvSpPr>
          <p:cNvPr id="25634" name="Text Box 34"/>
          <p:cNvSpPr txBox="1">
            <a:spLocks noChangeArrowheads="1"/>
          </p:cNvSpPr>
          <p:nvPr/>
        </p:nvSpPr>
        <p:spPr bwMode="auto">
          <a:xfrm>
            <a:off x="5940425" y="22050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3333FF"/>
                </a:solidFill>
              </a:rPr>
              <a:t>7</a:t>
            </a:r>
          </a:p>
        </p:txBody>
      </p:sp>
      <p:sp>
        <p:nvSpPr>
          <p:cNvPr id="25635" name="Text Box 35"/>
          <p:cNvSpPr txBox="1">
            <a:spLocks noChangeArrowheads="1"/>
          </p:cNvSpPr>
          <p:nvPr/>
        </p:nvSpPr>
        <p:spPr bwMode="auto">
          <a:xfrm>
            <a:off x="4716463" y="45085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3333FF"/>
                </a:solidFill>
              </a:rPr>
              <a:t>8</a:t>
            </a:r>
          </a:p>
        </p:txBody>
      </p:sp>
      <p:sp>
        <p:nvSpPr>
          <p:cNvPr id="25636" name="Text Box 36"/>
          <p:cNvSpPr txBox="1">
            <a:spLocks noChangeArrowheads="1"/>
          </p:cNvSpPr>
          <p:nvPr/>
        </p:nvSpPr>
        <p:spPr bwMode="auto">
          <a:xfrm>
            <a:off x="6659563" y="486886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3333FF"/>
                </a:solidFill>
              </a:rPr>
              <a:t>9</a:t>
            </a:r>
          </a:p>
        </p:txBody>
      </p:sp>
      <p:sp>
        <p:nvSpPr>
          <p:cNvPr id="25637" name="Text Box 37"/>
          <p:cNvSpPr txBox="1">
            <a:spLocks noChangeArrowheads="1"/>
          </p:cNvSpPr>
          <p:nvPr/>
        </p:nvSpPr>
        <p:spPr bwMode="auto">
          <a:xfrm>
            <a:off x="3419475" y="5876925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3333FF"/>
                </a:solidFill>
              </a:rPr>
              <a:t>10</a:t>
            </a:r>
          </a:p>
        </p:txBody>
      </p:sp>
      <p:sp>
        <p:nvSpPr>
          <p:cNvPr id="295966" name="Line 14"/>
          <p:cNvSpPr>
            <a:spLocks noChangeShapeType="1"/>
          </p:cNvSpPr>
          <p:nvPr/>
        </p:nvSpPr>
        <p:spPr bwMode="auto">
          <a:xfrm>
            <a:off x="4572000" y="2133600"/>
            <a:ext cx="936625" cy="3455988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5967" name="Text Box 31"/>
          <p:cNvSpPr txBox="1">
            <a:spLocks noChangeArrowheads="1"/>
          </p:cNvSpPr>
          <p:nvPr/>
        </p:nvSpPr>
        <p:spPr bwMode="auto">
          <a:xfrm>
            <a:off x="6516688" y="5949950"/>
            <a:ext cx="24495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/>
              <a:t>Ответ: 10.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95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25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95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25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95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25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95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000"/>
                                        <p:tgtEl>
                                          <p:spTgt spid="25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95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000"/>
                                        <p:tgtEl>
                                          <p:spTgt spid="25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95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1000"/>
                                        <p:tgtEl>
                                          <p:spTgt spid="256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295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1000"/>
                                        <p:tgtEl>
                                          <p:spTgt spid="25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295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1000"/>
                                        <p:tgtEl>
                                          <p:spTgt spid="25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295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1000"/>
                                        <p:tgtEl>
                                          <p:spTgt spid="25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295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1000"/>
                                        <p:tgtEl>
                                          <p:spTgt spid="25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95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95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9" dur="1000"/>
                                        <p:tgtEl>
                                          <p:spTgt spid="295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5944" grpId="0" animBg="1"/>
      <p:bldP spid="295945" grpId="0" animBg="1"/>
      <p:bldP spid="295946" grpId="0" animBg="1"/>
      <p:bldP spid="295947" grpId="0" animBg="1"/>
      <p:bldP spid="295948" grpId="0" animBg="1"/>
      <p:bldP spid="295949" grpId="0" animBg="1"/>
      <p:bldP spid="295950" grpId="0" animBg="1"/>
      <p:bldP spid="295951" grpId="0" animBg="1"/>
      <p:bldP spid="295952" grpId="0" animBg="1"/>
      <p:bldP spid="25629" grpId="0"/>
      <p:bldP spid="25630" grpId="0"/>
      <p:bldP spid="25631" grpId="0"/>
      <p:bldP spid="25632" grpId="0"/>
      <p:bldP spid="25634" grpId="0"/>
      <p:bldP spid="25635" grpId="0"/>
      <p:bldP spid="25636" grpId="0"/>
      <p:bldP spid="25637" grpId="0"/>
      <p:bldP spid="295966" grpId="0" animBg="1"/>
      <p:bldP spid="29596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37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404813"/>
            <a:ext cx="3527425" cy="738187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smtClean="0">
                <a:solidFill>
                  <a:srgbClr val="40098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Пример 3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57188" y="11430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smtClean="0">
                <a:solidFill>
                  <a:srgbClr val="663300"/>
                </a:solidFill>
              </a:rPr>
              <a:t>В первенстве класса по настольному теннису принимали участие 5 учеников: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smtClean="0">
                <a:solidFill>
                  <a:srgbClr val="663300"/>
                </a:solidFill>
              </a:rPr>
              <a:t>Андрей,  Борис, Галина, Олег, Елена.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smtClean="0">
                <a:solidFill>
                  <a:srgbClr val="663300"/>
                </a:solidFill>
              </a:rPr>
              <a:t>Первенство проводилось по круговой системе – каждый участник играет с каждым из остальных один раз.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smtClean="0">
                <a:solidFill>
                  <a:srgbClr val="663300"/>
                </a:solidFill>
              </a:rPr>
              <a:t> К настоящему моменту некоторые игры уже проведены: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smtClean="0">
                <a:solidFill>
                  <a:srgbClr val="663300"/>
                </a:solidFill>
              </a:rPr>
              <a:t>Андрей сыграл с Борисом, Галиной и Еленой;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smtClean="0">
                <a:solidFill>
                  <a:srgbClr val="663300"/>
                </a:solidFill>
              </a:rPr>
              <a:t>Борис с Андреем и Галиной;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smtClean="0">
                <a:solidFill>
                  <a:srgbClr val="663300"/>
                </a:solidFill>
              </a:rPr>
              <a:t>Галина с Андреем и Олегом.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smtClean="0">
                <a:solidFill>
                  <a:srgbClr val="663300"/>
                </a:solidFill>
              </a:rPr>
              <a:t>Сколько игр проведено к настоящему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smtClean="0">
                <a:solidFill>
                  <a:srgbClr val="663300"/>
                </a:solidFill>
              </a:rPr>
              <a:t>моменту и сколько ещё осталось?</a:t>
            </a:r>
          </a:p>
          <a:p>
            <a:pPr eaLnBrk="1" hangingPunct="1">
              <a:lnSpc>
                <a:spcPct val="90000"/>
              </a:lnSpc>
            </a:pPr>
            <a:endParaRPr lang="ru-RU" sz="2400" smtClean="0"/>
          </a:p>
        </p:txBody>
      </p:sp>
      <p:pic>
        <p:nvPicPr>
          <p:cNvPr id="7" name="Рисунок 6" descr="sm08_1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00788" y="4581525"/>
            <a:ext cx="2636837" cy="197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5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008000"/>
                </a:solidFill>
              </a:rPr>
              <a:t>Решение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71500" y="1214438"/>
            <a:ext cx="73580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400" b="1">
                <a:solidFill>
                  <a:srgbClr val="663300"/>
                </a:solidFill>
                <a:latin typeface="Calibri" pitchFamily="34" charset="0"/>
              </a:rPr>
              <a:t>Андрей сыграл с Борисом, Галиной и Еленой;</a:t>
            </a:r>
          </a:p>
          <a:p>
            <a:pPr>
              <a:buFont typeface="Arial" charset="0"/>
              <a:buChar char="•"/>
            </a:pPr>
            <a:r>
              <a:rPr lang="ru-RU" sz="2400" b="1">
                <a:solidFill>
                  <a:srgbClr val="663300"/>
                </a:solidFill>
                <a:latin typeface="Calibri" pitchFamily="34" charset="0"/>
              </a:rPr>
              <a:t>Борис с Андреем и Галиной</a:t>
            </a:r>
          </a:p>
          <a:p>
            <a:pPr>
              <a:buFont typeface="Arial" charset="0"/>
              <a:buChar char="•"/>
            </a:pPr>
            <a:r>
              <a:rPr lang="ru-RU" sz="2400" b="1">
                <a:solidFill>
                  <a:srgbClr val="663300"/>
                </a:solidFill>
                <a:latin typeface="Calibri" pitchFamily="34" charset="0"/>
              </a:rPr>
              <a:t>Галина с Андреем и Олегом.</a:t>
            </a:r>
          </a:p>
        </p:txBody>
      </p:sp>
      <p:sp>
        <p:nvSpPr>
          <p:cNvPr id="6" name="Овал 5"/>
          <p:cNvSpPr/>
          <p:nvPr/>
        </p:nvSpPr>
        <p:spPr>
          <a:xfrm>
            <a:off x="3749675" y="2571750"/>
            <a:ext cx="1358900" cy="5000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>
                <a:solidFill>
                  <a:srgbClr val="FFFFFF"/>
                </a:solidFill>
                <a:latin typeface="Calibri" pitchFamily="34" charset="0"/>
                <a:cs typeface="Arial" charset="0"/>
              </a:rPr>
              <a:t>Андрей</a:t>
            </a:r>
          </a:p>
        </p:txBody>
      </p:sp>
      <p:sp>
        <p:nvSpPr>
          <p:cNvPr id="7" name="Овал 6"/>
          <p:cNvSpPr/>
          <p:nvPr/>
        </p:nvSpPr>
        <p:spPr>
          <a:xfrm>
            <a:off x="928688" y="3786188"/>
            <a:ext cx="1357312" cy="5000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>
                <a:solidFill>
                  <a:srgbClr val="FFFFFF"/>
                </a:solidFill>
                <a:latin typeface="Calibri" pitchFamily="34" charset="0"/>
                <a:cs typeface="Arial" charset="0"/>
              </a:rPr>
              <a:t>Борис</a:t>
            </a:r>
          </a:p>
        </p:txBody>
      </p:sp>
      <p:sp>
        <p:nvSpPr>
          <p:cNvPr id="10" name="Овал 9"/>
          <p:cNvSpPr/>
          <p:nvPr/>
        </p:nvSpPr>
        <p:spPr>
          <a:xfrm>
            <a:off x="6572250" y="3786188"/>
            <a:ext cx="1357313" cy="5000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>
                <a:solidFill>
                  <a:srgbClr val="FFFFFF"/>
                </a:solidFill>
                <a:latin typeface="Calibri" pitchFamily="34" charset="0"/>
                <a:cs typeface="Arial" charset="0"/>
              </a:rPr>
              <a:t>Галина</a:t>
            </a:r>
          </a:p>
        </p:txBody>
      </p:sp>
      <p:sp>
        <p:nvSpPr>
          <p:cNvPr id="11" name="Овал 10"/>
          <p:cNvSpPr/>
          <p:nvPr/>
        </p:nvSpPr>
        <p:spPr>
          <a:xfrm>
            <a:off x="5160963" y="5357813"/>
            <a:ext cx="1357312" cy="5000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>
                <a:solidFill>
                  <a:srgbClr val="FFFFFF"/>
                </a:solidFill>
                <a:latin typeface="Calibri" pitchFamily="34" charset="0"/>
                <a:cs typeface="Arial" charset="0"/>
              </a:rPr>
              <a:t>Елена</a:t>
            </a:r>
          </a:p>
        </p:txBody>
      </p:sp>
      <p:sp>
        <p:nvSpPr>
          <p:cNvPr id="12" name="Овал 11"/>
          <p:cNvSpPr/>
          <p:nvPr/>
        </p:nvSpPr>
        <p:spPr>
          <a:xfrm>
            <a:off x="2339975" y="5357813"/>
            <a:ext cx="1357313" cy="5000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>
                <a:solidFill>
                  <a:srgbClr val="FFFFFF"/>
                </a:solidFill>
                <a:latin typeface="Calibri" pitchFamily="34" charset="0"/>
                <a:cs typeface="Arial" charset="0"/>
              </a:rPr>
              <a:t>Олег</a:t>
            </a:r>
            <a:endParaRPr lang="ru-RU" sz="2000">
              <a:solidFill>
                <a:srgbClr val="FFFFFF"/>
              </a:solidFill>
              <a:latin typeface="Calibri" pitchFamily="34" charset="0"/>
              <a:cs typeface="Arial" charset="0"/>
            </a:endParaRPr>
          </a:p>
        </p:txBody>
      </p:sp>
      <p:cxnSp>
        <p:nvCxnSpPr>
          <p:cNvPr id="14" name="Прямая соединительная линия 13"/>
          <p:cNvCxnSpPr>
            <a:stCxn id="6" idx="2"/>
            <a:endCxn id="7" idx="0"/>
          </p:cNvCxnSpPr>
          <p:nvPr/>
        </p:nvCxnSpPr>
        <p:spPr>
          <a:xfrm rot="10800000" flipV="1">
            <a:off x="1606550" y="2820988"/>
            <a:ext cx="2143125" cy="96520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6" idx="6"/>
            <a:endCxn id="10" idx="0"/>
          </p:cNvCxnSpPr>
          <p:nvPr/>
        </p:nvCxnSpPr>
        <p:spPr>
          <a:xfrm>
            <a:off x="5108575" y="2820988"/>
            <a:ext cx="2143125" cy="96520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6" idx="5"/>
            <a:endCxn id="11" idx="0"/>
          </p:cNvCxnSpPr>
          <p:nvPr/>
        </p:nvCxnSpPr>
        <p:spPr>
          <a:xfrm rot="16200000" flipH="1">
            <a:off x="4194969" y="3712369"/>
            <a:ext cx="2359025" cy="931863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7" idx="6"/>
            <a:endCxn id="10" idx="2"/>
          </p:cNvCxnSpPr>
          <p:nvPr/>
        </p:nvCxnSpPr>
        <p:spPr>
          <a:xfrm>
            <a:off x="2268538" y="4005263"/>
            <a:ext cx="4286250" cy="1587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stCxn id="10" idx="3"/>
            <a:endCxn id="12" idx="7"/>
          </p:cNvCxnSpPr>
          <p:nvPr/>
        </p:nvCxnSpPr>
        <p:spPr>
          <a:xfrm rot="5400000">
            <a:off x="4519613" y="3194050"/>
            <a:ext cx="1217612" cy="3271838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stCxn id="7" idx="4"/>
          </p:cNvCxnSpPr>
          <p:nvPr/>
        </p:nvCxnSpPr>
        <p:spPr>
          <a:xfrm rot="16200000" flipH="1">
            <a:off x="1660525" y="4232275"/>
            <a:ext cx="1071563" cy="117951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stCxn id="7" idx="5"/>
            <a:endCxn id="11" idx="1"/>
          </p:cNvCxnSpPr>
          <p:nvPr/>
        </p:nvCxnSpPr>
        <p:spPr>
          <a:xfrm rot="16200000" flipH="1">
            <a:off x="3114675" y="3186113"/>
            <a:ext cx="1217613" cy="327183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>
            <a:stCxn id="6" idx="3"/>
            <a:endCxn id="12" idx="0"/>
          </p:cNvCxnSpPr>
          <p:nvPr/>
        </p:nvCxnSpPr>
        <p:spPr>
          <a:xfrm rot="5400000">
            <a:off x="2304256" y="3712370"/>
            <a:ext cx="2359025" cy="93186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stCxn id="10" idx="4"/>
            <a:endCxn id="11" idx="7"/>
          </p:cNvCxnSpPr>
          <p:nvPr/>
        </p:nvCxnSpPr>
        <p:spPr>
          <a:xfrm rot="5400000">
            <a:off x="6213475" y="4392613"/>
            <a:ext cx="1144588" cy="93186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>
            <a:stCxn id="12" idx="6"/>
            <a:endCxn id="11" idx="2"/>
          </p:cNvCxnSpPr>
          <p:nvPr/>
        </p:nvCxnSpPr>
        <p:spPr>
          <a:xfrm>
            <a:off x="3697288" y="5608638"/>
            <a:ext cx="1463675" cy="158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1411" name="Text Box 19"/>
          <p:cNvSpPr txBox="1">
            <a:spLocks noChangeArrowheads="1"/>
          </p:cNvSpPr>
          <p:nvPr/>
        </p:nvSpPr>
        <p:spPr bwMode="auto">
          <a:xfrm>
            <a:off x="250825" y="6092825"/>
            <a:ext cx="53292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Ответ: сыграно 5 партий,</a:t>
            </a:r>
          </a:p>
        </p:txBody>
      </p:sp>
      <p:sp>
        <p:nvSpPr>
          <p:cNvPr id="571412" name="Text Box 20"/>
          <p:cNvSpPr txBox="1">
            <a:spLocks noChangeArrowheads="1"/>
          </p:cNvSpPr>
          <p:nvPr/>
        </p:nvSpPr>
        <p:spPr bwMode="auto">
          <a:xfrm>
            <a:off x="4787900" y="6092825"/>
            <a:ext cx="3635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осталось 5 партий.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1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71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71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571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1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71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71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571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  <p:bldP spid="11" grpId="0" animBg="1"/>
      <p:bldP spid="12" grpId="0" animBg="1"/>
      <p:bldP spid="571411" grpId="0"/>
      <p:bldP spid="5714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489" name="Прямоугольник 1"/>
          <p:cNvSpPr>
            <a:spLocks noChangeArrowheads="1"/>
          </p:cNvSpPr>
          <p:nvPr/>
        </p:nvSpPr>
        <p:spPr bwMode="auto">
          <a:xfrm>
            <a:off x="539750" y="333375"/>
            <a:ext cx="82804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chemeClr val="tx2"/>
                </a:solidFill>
              </a:rPr>
              <a:t>Пример 4</a:t>
            </a:r>
            <a:r>
              <a:rPr lang="ru-RU" sz="2400"/>
              <a:t>. По окончании деловой встречи специалисты обменялись визитными карточками (каждый вручил свою карточку каждому). Сколько всего визитных карточек было роздано, если во встрече участвовали 4 человека? </a:t>
            </a:r>
          </a:p>
        </p:txBody>
      </p:sp>
      <p:sp>
        <p:nvSpPr>
          <p:cNvPr id="575490" name="Rectangle 3"/>
          <p:cNvSpPr>
            <a:spLocks noChangeArrowheads="1"/>
          </p:cNvSpPr>
          <p:nvPr/>
        </p:nvSpPr>
        <p:spPr bwMode="auto">
          <a:xfrm>
            <a:off x="12700" y="542925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330200"/>
            <a:endParaRPr lang="ru-RU"/>
          </a:p>
        </p:txBody>
      </p:sp>
      <p:sp>
        <p:nvSpPr>
          <p:cNvPr id="575491" name="Rectangle 6"/>
          <p:cNvSpPr>
            <a:spLocks noChangeArrowheads="1"/>
          </p:cNvSpPr>
          <p:nvPr/>
        </p:nvSpPr>
        <p:spPr bwMode="auto">
          <a:xfrm>
            <a:off x="228600" y="542925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75492" name="Rectangle 9"/>
          <p:cNvSpPr>
            <a:spLocks noChangeArrowheads="1"/>
          </p:cNvSpPr>
          <p:nvPr/>
        </p:nvSpPr>
        <p:spPr bwMode="auto">
          <a:xfrm>
            <a:off x="228600" y="457200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228600"/>
            <a:endParaRPr lang="ru-RU"/>
          </a:p>
        </p:txBody>
      </p:sp>
      <p:sp>
        <p:nvSpPr>
          <p:cNvPr id="296972" name="Oval 12"/>
          <p:cNvSpPr>
            <a:spLocks noChangeArrowheads="1"/>
          </p:cNvSpPr>
          <p:nvPr/>
        </p:nvSpPr>
        <p:spPr bwMode="auto">
          <a:xfrm>
            <a:off x="1619250" y="2565400"/>
            <a:ext cx="1057275" cy="1057275"/>
          </a:xfrm>
          <a:prstGeom prst="ellipse">
            <a:avLst/>
          </a:prstGeom>
          <a:noFill/>
          <a:ln w="38100">
            <a:solidFill>
              <a:srgbClr val="400989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6973" name="Text Box 13"/>
          <p:cNvSpPr txBox="1">
            <a:spLocks noChangeArrowheads="1"/>
          </p:cNvSpPr>
          <p:nvPr/>
        </p:nvSpPr>
        <p:spPr bwMode="auto">
          <a:xfrm>
            <a:off x="1908175" y="2852738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1</a:t>
            </a:r>
          </a:p>
        </p:txBody>
      </p:sp>
      <p:sp>
        <p:nvSpPr>
          <p:cNvPr id="296974" name="Oval 14"/>
          <p:cNvSpPr>
            <a:spLocks noChangeArrowheads="1"/>
          </p:cNvSpPr>
          <p:nvPr/>
        </p:nvSpPr>
        <p:spPr bwMode="auto">
          <a:xfrm>
            <a:off x="5219700" y="2565400"/>
            <a:ext cx="1057275" cy="1057275"/>
          </a:xfrm>
          <a:prstGeom prst="ellipse">
            <a:avLst/>
          </a:prstGeom>
          <a:noFill/>
          <a:ln w="38100">
            <a:solidFill>
              <a:srgbClr val="400989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6975" name="Text Box 15"/>
          <p:cNvSpPr txBox="1">
            <a:spLocks noChangeArrowheads="1"/>
          </p:cNvSpPr>
          <p:nvPr/>
        </p:nvSpPr>
        <p:spPr bwMode="auto">
          <a:xfrm>
            <a:off x="5508625" y="28321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2</a:t>
            </a:r>
          </a:p>
        </p:txBody>
      </p:sp>
      <p:sp>
        <p:nvSpPr>
          <p:cNvPr id="296976" name="Oval 16"/>
          <p:cNvSpPr>
            <a:spLocks noChangeArrowheads="1"/>
          </p:cNvSpPr>
          <p:nvPr/>
        </p:nvSpPr>
        <p:spPr bwMode="auto">
          <a:xfrm>
            <a:off x="5292725" y="4508500"/>
            <a:ext cx="1057275" cy="1057275"/>
          </a:xfrm>
          <a:prstGeom prst="ellipse">
            <a:avLst/>
          </a:prstGeom>
          <a:noFill/>
          <a:ln w="38100">
            <a:solidFill>
              <a:srgbClr val="400989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6977" name="Text Box 17"/>
          <p:cNvSpPr txBox="1">
            <a:spLocks noChangeArrowheads="1"/>
          </p:cNvSpPr>
          <p:nvPr/>
        </p:nvSpPr>
        <p:spPr bwMode="auto">
          <a:xfrm>
            <a:off x="5581650" y="47752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3</a:t>
            </a:r>
          </a:p>
        </p:txBody>
      </p:sp>
      <p:sp>
        <p:nvSpPr>
          <p:cNvPr id="296980" name="Oval 20"/>
          <p:cNvSpPr>
            <a:spLocks noChangeArrowheads="1"/>
          </p:cNvSpPr>
          <p:nvPr/>
        </p:nvSpPr>
        <p:spPr bwMode="auto">
          <a:xfrm>
            <a:off x="1690688" y="4602163"/>
            <a:ext cx="1057275" cy="1057275"/>
          </a:xfrm>
          <a:prstGeom prst="ellipse">
            <a:avLst/>
          </a:prstGeom>
          <a:noFill/>
          <a:ln w="38100">
            <a:solidFill>
              <a:srgbClr val="400989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6981" name="Text Box 21"/>
          <p:cNvSpPr txBox="1">
            <a:spLocks noChangeArrowheads="1"/>
          </p:cNvSpPr>
          <p:nvPr/>
        </p:nvSpPr>
        <p:spPr bwMode="auto">
          <a:xfrm>
            <a:off x="1979613" y="4868863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4</a:t>
            </a:r>
          </a:p>
        </p:txBody>
      </p:sp>
      <p:sp>
        <p:nvSpPr>
          <p:cNvPr id="296982" name="Line 22"/>
          <p:cNvSpPr>
            <a:spLocks noChangeShapeType="1"/>
          </p:cNvSpPr>
          <p:nvPr/>
        </p:nvSpPr>
        <p:spPr bwMode="auto">
          <a:xfrm>
            <a:off x="2627313" y="2924175"/>
            <a:ext cx="2592387" cy="0"/>
          </a:xfrm>
          <a:prstGeom prst="line">
            <a:avLst/>
          </a:prstGeom>
          <a:noFill/>
          <a:ln w="41275">
            <a:solidFill>
              <a:srgbClr val="40098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6983" name="Line 23"/>
          <p:cNvSpPr>
            <a:spLocks noChangeShapeType="1"/>
          </p:cNvSpPr>
          <p:nvPr/>
        </p:nvSpPr>
        <p:spPr bwMode="auto">
          <a:xfrm flipH="1">
            <a:off x="2627313" y="3068638"/>
            <a:ext cx="2520950" cy="0"/>
          </a:xfrm>
          <a:prstGeom prst="line">
            <a:avLst/>
          </a:prstGeom>
          <a:noFill/>
          <a:ln w="412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6984" name="Line 24"/>
          <p:cNvSpPr>
            <a:spLocks noChangeShapeType="1"/>
          </p:cNvSpPr>
          <p:nvPr/>
        </p:nvSpPr>
        <p:spPr bwMode="auto">
          <a:xfrm>
            <a:off x="2555875" y="3429000"/>
            <a:ext cx="2879725" cy="1223963"/>
          </a:xfrm>
          <a:prstGeom prst="line">
            <a:avLst/>
          </a:prstGeom>
          <a:noFill/>
          <a:ln w="41275">
            <a:solidFill>
              <a:srgbClr val="40098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6985" name="Line 25"/>
          <p:cNvSpPr>
            <a:spLocks noChangeShapeType="1"/>
          </p:cNvSpPr>
          <p:nvPr/>
        </p:nvSpPr>
        <p:spPr bwMode="auto">
          <a:xfrm flipH="1" flipV="1">
            <a:off x="2484438" y="3573463"/>
            <a:ext cx="2808287" cy="1150937"/>
          </a:xfrm>
          <a:prstGeom prst="line">
            <a:avLst/>
          </a:prstGeom>
          <a:noFill/>
          <a:ln w="412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6986" name="Line 26"/>
          <p:cNvSpPr>
            <a:spLocks noChangeShapeType="1"/>
          </p:cNvSpPr>
          <p:nvPr/>
        </p:nvSpPr>
        <p:spPr bwMode="auto">
          <a:xfrm>
            <a:off x="1979613" y="3644900"/>
            <a:ext cx="0" cy="1008063"/>
          </a:xfrm>
          <a:prstGeom prst="line">
            <a:avLst/>
          </a:prstGeom>
          <a:noFill/>
          <a:ln w="41275">
            <a:solidFill>
              <a:srgbClr val="40098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6987" name="Line 27"/>
          <p:cNvSpPr>
            <a:spLocks noChangeShapeType="1"/>
          </p:cNvSpPr>
          <p:nvPr/>
        </p:nvSpPr>
        <p:spPr bwMode="auto">
          <a:xfrm flipH="1" flipV="1">
            <a:off x="2124075" y="3644900"/>
            <a:ext cx="0" cy="936625"/>
          </a:xfrm>
          <a:prstGeom prst="line">
            <a:avLst/>
          </a:prstGeom>
          <a:noFill/>
          <a:ln w="412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6988" name="Line 28"/>
          <p:cNvSpPr>
            <a:spLocks noChangeShapeType="1"/>
          </p:cNvSpPr>
          <p:nvPr/>
        </p:nvSpPr>
        <p:spPr bwMode="auto">
          <a:xfrm>
            <a:off x="5724525" y="3644900"/>
            <a:ext cx="0" cy="863600"/>
          </a:xfrm>
          <a:prstGeom prst="line">
            <a:avLst/>
          </a:prstGeom>
          <a:noFill/>
          <a:ln w="41275">
            <a:solidFill>
              <a:srgbClr val="40098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6989" name="Line 29"/>
          <p:cNvSpPr>
            <a:spLocks noChangeShapeType="1"/>
          </p:cNvSpPr>
          <p:nvPr/>
        </p:nvSpPr>
        <p:spPr bwMode="auto">
          <a:xfrm flipH="1" flipV="1">
            <a:off x="5867400" y="3573463"/>
            <a:ext cx="0" cy="863600"/>
          </a:xfrm>
          <a:prstGeom prst="line">
            <a:avLst/>
          </a:prstGeom>
          <a:noFill/>
          <a:ln w="412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6990" name="Line 30"/>
          <p:cNvSpPr>
            <a:spLocks noChangeShapeType="1"/>
          </p:cNvSpPr>
          <p:nvPr/>
        </p:nvSpPr>
        <p:spPr bwMode="auto">
          <a:xfrm flipH="1">
            <a:off x="2484438" y="3357563"/>
            <a:ext cx="2735262" cy="1295400"/>
          </a:xfrm>
          <a:prstGeom prst="line">
            <a:avLst/>
          </a:prstGeom>
          <a:noFill/>
          <a:ln w="41275">
            <a:solidFill>
              <a:srgbClr val="40098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6991" name="Line 31"/>
          <p:cNvSpPr>
            <a:spLocks noChangeShapeType="1"/>
          </p:cNvSpPr>
          <p:nvPr/>
        </p:nvSpPr>
        <p:spPr bwMode="auto">
          <a:xfrm flipV="1">
            <a:off x="2627313" y="3429000"/>
            <a:ext cx="2665412" cy="1368425"/>
          </a:xfrm>
          <a:prstGeom prst="line">
            <a:avLst/>
          </a:prstGeom>
          <a:noFill/>
          <a:ln w="412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6992" name="Line 32"/>
          <p:cNvSpPr>
            <a:spLocks noChangeShapeType="1"/>
          </p:cNvSpPr>
          <p:nvPr/>
        </p:nvSpPr>
        <p:spPr bwMode="auto">
          <a:xfrm flipH="1">
            <a:off x="2771775" y="5084763"/>
            <a:ext cx="2520950" cy="73025"/>
          </a:xfrm>
          <a:prstGeom prst="line">
            <a:avLst/>
          </a:prstGeom>
          <a:noFill/>
          <a:ln w="41275">
            <a:solidFill>
              <a:srgbClr val="40098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6993" name="Line 33"/>
          <p:cNvSpPr>
            <a:spLocks noChangeShapeType="1"/>
          </p:cNvSpPr>
          <p:nvPr/>
        </p:nvSpPr>
        <p:spPr bwMode="auto">
          <a:xfrm flipV="1">
            <a:off x="2771775" y="5229225"/>
            <a:ext cx="2520950" cy="71438"/>
          </a:xfrm>
          <a:prstGeom prst="line">
            <a:avLst/>
          </a:prstGeom>
          <a:noFill/>
          <a:ln w="412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6994" name="Text Box 34"/>
          <p:cNvSpPr txBox="1">
            <a:spLocks noChangeArrowheads="1"/>
          </p:cNvSpPr>
          <p:nvPr/>
        </p:nvSpPr>
        <p:spPr bwMode="auto">
          <a:xfrm>
            <a:off x="6516688" y="5949950"/>
            <a:ext cx="24495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/>
              <a:t>Ответ: 12.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69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69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6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69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69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6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69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69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6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69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69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6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69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69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6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69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69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6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69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69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6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69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69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6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96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296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96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296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296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96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296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96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296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296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2" dur="500"/>
                                        <p:tgtEl>
                                          <p:spTgt spid="296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296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96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96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4" dur="1000"/>
                                        <p:tgtEl>
                                          <p:spTgt spid="296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72" grpId="0" animBg="1"/>
      <p:bldP spid="296973" grpId="0"/>
      <p:bldP spid="296974" grpId="0" animBg="1"/>
      <p:bldP spid="296975" grpId="0"/>
      <p:bldP spid="296976" grpId="0" animBg="1"/>
      <p:bldP spid="296977" grpId="0"/>
      <p:bldP spid="296980" grpId="0" animBg="1"/>
      <p:bldP spid="296981" grpId="0"/>
      <p:bldP spid="296982" grpId="0" animBg="1"/>
      <p:bldP spid="296983" grpId="0" animBg="1"/>
      <p:bldP spid="296984" grpId="0" animBg="1"/>
      <p:bldP spid="296985" grpId="0" animBg="1"/>
      <p:bldP spid="296986" grpId="0" animBg="1"/>
      <p:bldP spid="296987" grpId="0" animBg="1"/>
      <p:bldP spid="296988" grpId="0" animBg="1"/>
      <p:bldP spid="296989" grpId="0" animBg="1"/>
      <p:bldP spid="296990" grpId="0" animBg="1"/>
      <p:bldP spid="296991" grpId="0" animBg="1"/>
      <p:bldP spid="296992" grpId="0" animBg="1"/>
      <p:bldP spid="296993" grpId="0" animBg="1"/>
      <p:bldP spid="29699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51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388" y="333375"/>
            <a:ext cx="8229600" cy="581025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400989"/>
                </a:solidFill>
              </a:rPr>
              <a:t>Пример 5</a:t>
            </a:r>
          </a:p>
        </p:txBody>
      </p:sp>
      <p:sp>
        <p:nvSpPr>
          <p:cNvPr id="4" name="Содержимое 2"/>
          <p:cNvSpPr>
            <a:spLocks noGrp="1"/>
          </p:cNvSpPr>
          <p:nvPr>
            <p:ph idx="4294967295"/>
          </p:nvPr>
        </p:nvSpPr>
        <p:spPr>
          <a:xfrm>
            <a:off x="323850" y="1196975"/>
            <a:ext cx="8229600" cy="1257300"/>
          </a:xfrm>
        </p:spPr>
        <p:txBody>
          <a:bodyPr/>
          <a:lstStyle/>
          <a:p>
            <a:pPr marL="0" indent="355600" eaLnBrk="1" hangingPunct="1">
              <a:lnSpc>
                <a:spcPct val="80000"/>
              </a:lnSpc>
              <a:buFontTx/>
              <a:buNone/>
            </a:pPr>
            <a:r>
              <a:rPr lang="ru-RU" sz="2000" b="1" smtClean="0">
                <a:solidFill>
                  <a:srgbClr val="663300"/>
                </a:solidFill>
              </a:rPr>
              <a:t>У Васи в альбоме нарисован прямоугольник, разделённый на три равные части. Он должен закрасить каждую из этих частей в один из трёх цветов: красный, жёлтый, зелёный. Нельзя закрашивать разные части одинаковым цветом. Сколько вариантов рисунка может получиться?</a:t>
            </a:r>
          </a:p>
        </p:txBody>
      </p:sp>
      <p:grpSp>
        <p:nvGrpSpPr>
          <p:cNvPr id="2" name="Группа 59"/>
          <p:cNvGrpSpPr>
            <a:grpSpLocks/>
          </p:cNvGrpSpPr>
          <p:nvPr/>
        </p:nvGrpSpPr>
        <p:grpSpPr bwMode="auto">
          <a:xfrm>
            <a:off x="642938" y="2500313"/>
            <a:ext cx="6929437" cy="1306512"/>
            <a:chOff x="642910" y="2500306"/>
            <a:chExt cx="6929486" cy="1306808"/>
          </a:xfrm>
        </p:grpSpPr>
        <p:sp>
          <p:nvSpPr>
            <p:cNvPr id="38" name="Овал 37"/>
            <p:cNvSpPr/>
            <p:nvPr/>
          </p:nvSpPr>
          <p:spPr>
            <a:xfrm>
              <a:off x="5000628" y="2500306"/>
              <a:ext cx="142876" cy="14290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2500298" y="3449846"/>
              <a:ext cx="357190" cy="357268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4891090" y="3449846"/>
              <a:ext cx="357190" cy="35726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7215206" y="3449846"/>
              <a:ext cx="357190" cy="357268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40" name="Прямая соединительная линия 39"/>
            <p:cNvCxnSpPr>
              <a:stCxn id="38" idx="3"/>
              <a:endCxn id="32" idx="0"/>
            </p:cNvCxnSpPr>
            <p:nvPr/>
          </p:nvCxnSpPr>
          <p:spPr>
            <a:xfrm rot="5400000">
              <a:off x="3447160" y="1875739"/>
              <a:ext cx="806633" cy="2341580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>
              <a:stCxn id="38" idx="5"/>
              <a:endCxn id="36" idx="0"/>
            </p:cNvCxnSpPr>
            <p:nvPr/>
          </p:nvCxnSpPr>
          <p:spPr>
            <a:xfrm rot="16200000" flipH="1">
              <a:off x="5854621" y="1911459"/>
              <a:ext cx="806633" cy="227014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>
              <a:stCxn id="38" idx="4"/>
              <a:endCxn id="34" idx="0"/>
            </p:cNvCxnSpPr>
            <p:nvPr/>
          </p:nvCxnSpPr>
          <p:spPr>
            <a:xfrm rot="5400000">
              <a:off x="4667956" y="3045736"/>
              <a:ext cx="806633" cy="158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6552" name="TextBox 70"/>
            <p:cNvSpPr txBox="1">
              <a:spLocks noChangeArrowheads="1"/>
            </p:cNvSpPr>
            <p:nvPr/>
          </p:nvSpPr>
          <p:spPr bwMode="auto">
            <a:xfrm>
              <a:off x="642910" y="3429000"/>
              <a:ext cx="121444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b="1">
                  <a:solidFill>
                    <a:srgbClr val="663300"/>
                  </a:solidFill>
                  <a:latin typeface="Calibri" pitchFamily="34" charset="0"/>
                </a:rPr>
                <a:t>1 клетка</a:t>
              </a:r>
            </a:p>
          </p:txBody>
        </p:sp>
      </p:grpSp>
      <p:grpSp>
        <p:nvGrpSpPr>
          <p:cNvPr id="3" name="Группа 61"/>
          <p:cNvGrpSpPr>
            <a:grpSpLocks/>
          </p:cNvGrpSpPr>
          <p:nvPr/>
        </p:nvGrpSpPr>
        <p:grpSpPr bwMode="auto">
          <a:xfrm>
            <a:off x="642938" y="3806825"/>
            <a:ext cx="7553325" cy="928688"/>
            <a:chOff x="642910" y="3807114"/>
            <a:chExt cx="7553178" cy="928694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1928760" y="4378618"/>
              <a:ext cx="357180" cy="35719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3071738" y="4378618"/>
              <a:ext cx="357180" cy="357190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4338538" y="4378618"/>
              <a:ext cx="35718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5481516" y="4378618"/>
              <a:ext cx="357180" cy="357190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695929" y="4378618"/>
              <a:ext cx="357181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7838907" y="4378618"/>
              <a:ext cx="357181" cy="35719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27" name="Прямая соединительная линия 26"/>
            <p:cNvCxnSpPr>
              <a:endCxn id="20" idx="0"/>
            </p:cNvCxnSpPr>
            <p:nvPr/>
          </p:nvCxnSpPr>
          <p:spPr>
            <a:xfrm rot="5400000">
              <a:off x="2125599" y="3789659"/>
              <a:ext cx="571504" cy="606413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>
              <a:endCxn id="21" idx="0"/>
            </p:cNvCxnSpPr>
            <p:nvPr/>
          </p:nvCxnSpPr>
          <p:spPr>
            <a:xfrm rot="16200000" flipH="1">
              <a:off x="2697088" y="3824583"/>
              <a:ext cx="571504" cy="536565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>
              <a:endCxn id="22" idx="0"/>
            </p:cNvCxnSpPr>
            <p:nvPr/>
          </p:nvCxnSpPr>
          <p:spPr>
            <a:xfrm rot="5400000">
              <a:off x="4508390" y="3815058"/>
              <a:ext cx="571504" cy="55561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>
              <a:endCxn id="23" idx="0"/>
            </p:cNvCxnSpPr>
            <p:nvPr/>
          </p:nvCxnSpPr>
          <p:spPr>
            <a:xfrm rot="16200000" flipH="1">
              <a:off x="5079879" y="3799184"/>
              <a:ext cx="571504" cy="58736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>
              <a:endCxn id="24" idx="0"/>
            </p:cNvCxnSpPr>
            <p:nvPr/>
          </p:nvCxnSpPr>
          <p:spPr>
            <a:xfrm rot="5400000">
              <a:off x="6865781" y="3815058"/>
              <a:ext cx="571504" cy="55561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>
              <a:endCxn id="25" idx="0"/>
            </p:cNvCxnSpPr>
            <p:nvPr/>
          </p:nvCxnSpPr>
          <p:spPr>
            <a:xfrm rot="16200000" flipH="1">
              <a:off x="7437270" y="3799184"/>
              <a:ext cx="571504" cy="58736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6544" name="TextBox 71"/>
            <p:cNvSpPr txBox="1">
              <a:spLocks noChangeArrowheads="1"/>
            </p:cNvSpPr>
            <p:nvPr/>
          </p:nvSpPr>
          <p:spPr bwMode="auto">
            <a:xfrm>
              <a:off x="642910" y="4357694"/>
              <a:ext cx="114300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b="1">
                  <a:solidFill>
                    <a:srgbClr val="663300"/>
                  </a:solidFill>
                  <a:latin typeface="Calibri" pitchFamily="34" charset="0"/>
                </a:rPr>
                <a:t>2 клетка</a:t>
              </a:r>
            </a:p>
          </p:txBody>
        </p:sp>
      </p:grpSp>
      <p:grpSp>
        <p:nvGrpSpPr>
          <p:cNvPr id="5" name="Группа 62"/>
          <p:cNvGrpSpPr>
            <a:grpSpLocks/>
          </p:cNvGrpSpPr>
          <p:nvPr/>
        </p:nvGrpSpPr>
        <p:grpSpPr bwMode="auto">
          <a:xfrm>
            <a:off x="642938" y="4737100"/>
            <a:ext cx="7553325" cy="1284288"/>
            <a:chOff x="642910" y="4736602"/>
            <a:chExt cx="7553178" cy="1285090"/>
          </a:xfrm>
        </p:grpSpPr>
        <p:sp>
          <p:nvSpPr>
            <p:cNvPr id="44" name="Прямоугольник 43"/>
            <p:cNvSpPr/>
            <p:nvPr/>
          </p:nvSpPr>
          <p:spPr>
            <a:xfrm>
              <a:off x="1928760" y="5664281"/>
              <a:ext cx="357180" cy="357411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3071738" y="5664281"/>
              <a:ext cx="357180" cy="357411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4338538" y="5664281"/>
              <a:ext cx="357180" cy="357411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5481516" y="5664281"/>
              <a:ext cx="357180" cy="35741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6695929" y="5664281"/>
              <a:ext cx="357181" cy="357411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7838907" y="5664281"/>
              <a:ext cx="357181" cy="35741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51" name="Прямая соединительная линия 50"/>
            <p:cNvCxnSpPr>
              <a:stCxn id="20" idx="2"/>
              <a:endCxn id="44" idx="0"/>
            </p:cNvCxnSpPr>
            <p:nvPr/>
          </p:nvCxnSpPr>
          <p:spPr>
            <a:xfrm rot="5400000">
              <a:off x="1642717" y="5200442"/>
              <a:ext cx="929268" cy="158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>
              <a:stCxn id="21" idx="2"/>
              <a:endCxn id="45" idx="0"/>
            </p:cNvCxnSpPr>
            <p:nvPr/>
          </p:nvCxnSpPr>
          <p:spPr>
            <a:xfrm rot="5400000">
              <a:off x="2785694" y="5200442"/>
              <a:ext cx="929268" cy="158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Прямая соединительная линия 54"/>
            <p:cNvCxnSpPr>
              <a:stCxn id="22" idx="2"/>
              <a:endCxn id="46" idx="0"/>
            </p:cNvCxnSpPr>
            <p:nvPr/>
          </p:nvCxnSpPr>
          <p:spPr>
            <a:xfrm rot="5400000">
              <a:off x="4052495" y="5200442"/>
              <a:ext cx="929268" cy="158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Прямая соединительная линия 56"/>
            <p:cNvCxnSpPr>
              <a:stCxn id="23" idx="2"/>
              <a:endCxn id="47" idx="0"/>
            </p:cNvCxnSpPr>
            <p:nvPr/>
          </p:nvCxnSpPr>
          <p:spPr>
            <a:xfrm rot="5400000">
              <a:off x="5195472" y="5200442"/>
              <a:ext cx="929268" cy="158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Прямая соединительная линия 58"/>
            <p:cNvCxnSpPr>
              <a:stCxn id="24" idx="2"/>
              <a:endCxn id="48" idx="0"/>
            </p:cNvCxnSpPr>
            <p:nvPr/>
          </p:nvCxnSpPr>
          <p:spPr>
            <a:xfrm rot="5400000">
              <a:off x="6409886" y="5200442"/>
              <a:ext cx="929268" cy="158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Прямая соединительная линия 60"/>
            <p:cNvCxnSpPr>
              <a:stCxn id="25" idx="2"/>
              <a:endCxn id="49" idx="0"/>
            </p:cNvCxnSpPr>
            <p:nvPr/>
          </p:nvCxnSpPr>
          <p:spPr>
            <a:xfrm rot="5400000">
              <a:off x="7552864" y="5200442"/>
              <a:ext cx="929268" cy="158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6531" name="TextBox 72"/>
            <p:cNvSpPr txBox="1">
              <a:spLocks noChangeArrowheads="1"/>
            </p:cNvSpPr>
            <p:nvPr/>
          </p:nvSpPr>
          <p:spPr bwMode="auto">
            <a:xfrm>
              <a:off x="642910" y="5643578"/>
              <a:ext cx="107157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b="1">
                  <a:solidFill>
                    <a:srgbClr val="663300"/>
                  </a:solidFill>
                  <a:latin typeface="Calibri" pitchFamily="34" charset="0"/>
                </a:rPr>
                <a:t>3 клетка</a:t>
              </a:r>
            </a:p>
          </p:txBody>
        </p:sp>
      </p:grpSp>
      <p:sp>
        <p:nvSpPr>
          <p:cNvPr id="74" name="TextBox 73"/>
          <p:cNvSpPr txBox="1">
            <a:spLocks noChangeArrowheads="1"/>
          </p:cNvSpPr>
          <p:nvPr/>
        </p:nvSpPr>
        <p:spPr bwMode="auto">
          <a:xfrm>
            <a:off x="6858000" y="6286500"/>
            <a:ext cx="20716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663300"/>
                </a:solidFill>
                <a:latin typeface="Calibri" pitchFamily="34" charset="0"/>
              </a:rPr>
              <a:t>Ответ: 6 вариантов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53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404813"/>
            <a:ext cx="8229600" cy="1728787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800" b="1" smtClean="0">
                <a:solidFill>
                  <a:srgbClr val="400989"/>
                </a:solidFill>
              </a:rPr>
              <a:t>Пример 6</a:t>
            </a:r>
            <a:r>
              <a:rPr lang="ru-RU" sz="2400" smtClean="0"/>
              <a:t>. На рисунке — схема дорог, связывающих города А, Б, В, Г, Д, Е. По каждой дороге можно двигаться только в одном направлении, указанном стрелкой. Сколько существует различных путей из города А в город Е?</a:t>
            </a:r>
            <a:br>
              <a:rPr lang="ru-RU" sz="2400" smtClean="0"/>
            </a:br>
            <a:r>
              <a:rPr lang="ru-RU" sz="2400" smtClean="0"/>
              <a:t/>
            </a:r>
            <a:br>
              <a:rPr lang="ru-RU" sz="2400" smtClean="0"/>
            </a:br>
            <a:endParaRPr lang="ru-RU" sz="2400" smtClean="0"/>
          </a:p>
        </p:txBody>
      </p:sp>
      <p:pic>
        <p:nvPicPr>
          <p:cNvPr id="577538" name="Picture 6" descr="15_1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2708275"/>
            <a:ext cx="4886325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47" name="Text Box 7"/>
          <p:cNvSpPr txBox="1">
            <a:spLocks noChangeArrowheads="1"/>
          </p:cNvSpPr>
          <p:nvPr/>
        </p:nvSpPr>
        <p:spPr bwMode="auto">
          <a:xfrm>
            <a:off x="3059113" y="2205038"/>
            <a:ext cx="3254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>
                <a:solidFill>
                  <a:srgbClr val="40098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</a:p>
        </p:txBody>
      </p:sp>
      <p:sp>
        <p:nvSpPr>
          <p:cNvPr id="573448" name="Text Box 8"/>
          <p:cNvSpPr txBox="1">
            <a:spLocks noChangeArrowheads="1"/>
          </p:cNvSpPr>
          <p:nvPr/>
        </p:nvSpPr>
        <p:spPr bwMode="auto">
          <a:xfrm>
            <a:off x="3203575" y="5157788"/>
            <a:ext cx="325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>
                <a:solidFill>
                  <a:srgbClr val="40098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</a:p>
        </p:txBody>
      </p:sp>
      <p:sp>
        <p:nvSpPr>
          <p:cNvPr id="573449" name="Text Box 9"/>
          <p:cNvSpPr txBox="1">
            <a:spLocks noChangeArrowheads="1"/>
          </p:cNvSpPr>
          <p:nvPr/>
        </p:nvSpPr>
        <p:spPr bwMode="auto">
          <a:xfrm>
            <a:off x="212725" y="5734050"/>
            <a:ext cx="89312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/>
              <a:t>Отметим на рисунке индексами сверху каждого пункта количество путей, </a:t>
            </a:r>
          </a:p>
          <a:p>
            <a:r>
              <a:rPr lang="ru-RU" sz="2000"/>
              <a:t>с помощью которых в него можно попасть</a:t>
            </a:r>
          </a:p>
        </p:txBody>
      </p:sp>
      <p:sp>
        <p:nvSpPr>
          <p:cNvPr id="573450" name="Text Box 10"/>
          <p:cNvSpPr txBox="1">
            <a:spLocks noChangeArrowheads="1"/>
          </p:cNvSpPr>
          <p:nvPr/>
        </p:nvSpPr>
        <p:spPr bwMode="auto">
          <a:xfrm>
            <a:off x="3995738" y="3357563"/>
            <a:ext cx="9032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>
                <a:solidFill>
                  <a:srgbClr val="40098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1+1=2</a:t>
            </a:r>
          </a:p>
        </p:txBody>
      </p:sp>
      <p:sp>
        <p:nvSpPr>
          <p:cNvPr id="573451" name="Text Box 11"/>
          <p:cNvSpPr txBox="1">
            <a:spLocks noChangeArrowheads="1"/>
          </p:cNvSpPr>
          <p:nvPr/>
        </p:nvSpPr>
        <p:spPr bwMode="auto">
          <a:xfrm>
            <a:off x="5076825" y="2205038"/>
            <a:ext cx="903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>
                <a:solidFill>
                  <a:srgbClr val="40098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2+1=3</a:t>
            </a:r>
          </a:p>
        </p:txBody>
      </p:sp>
      <p:sp>
        <p:nvSpPr>
          <p:cNvPr id="573452" name="Text Box 12"/>
          <p:cNvSpPr txBox="1">
            <a:spLocks noChangeArrowheads="1"/>
          </p:cNvSpPr>
          <p:nvPr/>
        </p:nvSpPr>
        <p:spPr bwMode="auto">
          <a:xfrm>
            <a:off x="5076825" y="5084763"/>
            <a:ext cx="903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>
                <a:solidFill>
                  <a:srgbClr val="40098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2+1=3</a:t>
            </a:r>
          </a:p>
        </p:txBody>
      </p:sp>
      <p:sp>
        <p:nvSpPr>
          <p:cNvPr id="573453" name="Text Box 13"/>
          <p:cNvSpPr txBox="1">
            <a:spLocks noChangeArrowheads="1"/>
          </p:cNvSpPr>
          <p:nvPr/>
        </p:nvSpPr>
        <p:spPr bwMode="auto">
          <a:xfrm>
            <a:off x="6804025" y="3716338"/>
            <a:ext cx="11922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>
                <a:solidFill>
                  <a:srgbClr val="40098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3+3+2=8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734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734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734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73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73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73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73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73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73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47" grpId="0"/>
      <p:bldP spid="573448" grpId="0"/>
      <p:bldP spid="573449" grpId="0"/>
      <p:bldP spid="573450" grpId="0"/>
      <p:bldP spid="573451" grpId="0"/>
      <p:bldP spid="573452" grpId="0"/>
      <p:bldP spid="57345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641" name="Заголовок 8"/>
          <p:cNvPicPr>
            <a:picLocks noGrp="1" noChangeArrowheads="1"/>
          </p:cNvPicPr>
          <p:nvPr>
            <p:ph type="title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4464050" y="274638"/>
            <a:ext cx="215900" cy="1143000"/>
          </a:xfrm>
        </p:spPr>
      </p:pic>
      <p:pic>
        <p:nvPicPr>
          <p:cNvPr id="7" name="Рисунок 6" descr="Leonhard_Euler_2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88224" y="187761"/>
            <a:ext cx="2247949" cy="28086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23850" y="187325"/>
            <a:ext cx="6119813" cy="153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43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</a:rPr>
              <a:t>Леонард Эйлер</a:t>
            </a:r>
          </a:p>
          <a:p>
            <a:pPr algn="ctr" eaLnBrk="0" hangingPunct="0">
              <a:defRPr/>
            </a:pPr>
            <a:r>
              <a:rPr lang="ru-RU" sz="32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</a:rPr>
              <a:t>(1707г – 1783гг)</a:t>
            </a:r>
          </a:p>
          <a:p>
            <a:pPr algn="ctr" eaLnBrk="0" hangingPunct="0">
              <a:defRPr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Швейцарский, прусский и российский математик</a:t>
            </a:r>
          </a:p>
        </p:txBody>
      </p:sp>
      <p:sp>
        <p:nvSpPr>
          <p:cNvPr id="240644" name="Прямоугольник 1"/>
          <p:cNvSpPr>
            <a:spLocks noChangeArrowheads="1"/>
          </p:cNvSpPr>
          <p:nvPr/>
        </p:nvSpPr>
        <p:spPr bwMode="auto">
          <a:xfrm>
            <a:off x="323850" y="4076700"/>
            <a:ext cx="848360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0963" algn="just"/>
            <a:r>
              <a:rPr lang="ru-RU" altLang="ru-RU" sz="3200">
                <a:latin typeface="Times New Roman" pitchFamily="18" charset="0"/>
                <a:cs typeface="Times New Roman" pitchFamily="18" charset="0"/>
              </a:rPr>
              <a:t>Основы теории графов как математической науки заложил в 1736 г. Леонард Эйлер, рассматривая задачу о кенигсбергских мостах. Сегодня эта задача стала классической. </a:t>
            </a:r>
          </a:p>
        </p:txBody>
      </p:sp>
      <p:pic>
        <p:nvPicPr>
          <p:cNvPr id="240645" name="Звук 4">
            <a:hlinkClick r:id="" action="ppaction://media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440738" y="6154738"/>
            <a:ext cx="487362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0646" name="Прямоугольник 1"/>
          <p:cNvSpPr>
            <a:spLocks noChangeArrowheads="1"/>
          </p:cNvSpPr>
          <p:nvPr/>
        </p:nvSpPr>
        <p:spPr bwMode="auto">
          <a:xfrm>
            <a:off x="250825" y="2349500"/>
            <a:ext cx="6192838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0963" algn="just"/>
            <a:r>
              <a:rPr lang="ru-RU" altLang="ru-RU" sz="2800"/>
              <a:t>Теория графов зародилась в ходе решения головоломок двести с лишним лет назад. </a:t>
            </a:r>
            <a:endParaRPr lang="ru-RU" altLang="ru-RU" sz="28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131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Что такое граф</a:t>
            </a:r>
          </a:p>
        </p:txBody>
      </p:sp>
      <p:sp>
        <p:nvSpPr>
          <p:cNvPr id="2426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2736850"/>
          </a:xfrm>
        </p:spPr>
        <p:txBody>
          <a:bodyPr/>
          <a:lstStyle/>
          <a:p>
            <a:pPr marL="1588" indent="-1588" algn="just" eaLnBrk="1" hangingPunct="1">
              <a:buFontTx/>
              <a:buNone/>
            </a:pPr>
            <a:r>
              <a:rPr lang="ru-RU" sz="2800" smtClean="0"/>
              <a:t>Слово «</a:t>
            </a:r>
            <a:r>
              <a:rPr lang="ru-RU" sz="2800" b="1" i="1" smtClean="0">
                <a:solidFill>
                  <a:srgbClr val="0000CC"/>
                </a:solidFill>
              </a:rPr>
              <a:t>граф</a:t>
            </a:r>
            <a:r>
              <a:rPr lang="ru-RU" sz="2800" smtClean="0"/>
              <a:t>» в математике означает картинку, где нарисовано несколько точек, некоторые из которых соединены линиями. В процессе решения задач математики заметили, что удобно изображать объекты точками, а отношения между ними отрезками или дугами.</a:t>
            </a:r>
          </a:p>
          <a:p>
            <a:pPr marL="1588" indent="-1588" eaLnBrk="1" hangingPunct="1">
              <a:buFontTx/>
              <a:buNone/>
            </a:pPr>
            <a:endParaRPr lang="ru-RU" sz="2800" smtClean="0"/>
          </a:p>
        </p:txBody>
      </p:sp>
      <p:sp>
        <p:nvSpPr>
          <p:cNvPr id="242691" name="Text Box 24"/>
          <p:cNvSpPr txBox="1">
            <a:spLocks noChangeArrowheads="1"/>
          </p:cNvSpPr>
          <p:nvPr/>
        </p:nvSpPr>
        <p:spPr bwMode="auto">
          <a:xfrm>
            <a:off x="7956550" y="64912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242692" name="Text Box 26"/>
          <p:cNvSpPr txBox="1">
            <a:spLocks noChangeArrowheads="1"/>
          </p:cNvSpPr>
          <p:nvPr/>
        </p:nvSpPr>
        <p:spPr bwMode="auto">
          <a:xfrm>
            <a:off x="7864475" y="6400800"/>
            <a:ext cx="10302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0000"/>
                </a:solidFill>
                <a:hlinkClick r:id="rId2" action="ppaction://hlinksldjump"/>
              </a:rPr>
              <a:t>Дальше</a:t>
            </a:r>
            <a:endParaRPr lang="ru-RU">
              <a:solidFill>
                <a:srgbClr val="000000"/>
              </a:solidFill>
            </a:endParaRPr>
          </a:p>
        </p:txBody>
      </p:sp>
      <p:pic>
        <p:nvPicPr>
          <p:cNvPr id="242693" name="Объект 7" descr="Изображение выглядит как часы&#10;&#10;Автоматически созданное описа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4365625"/>
            <a:ext cx="3406775" cy="201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Рисунок 10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6737" y="4437766"/>
            <a:ext cx="3203592" cy="21538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3" name="Text Box 4"/>
          <p:cNvSpPr txBox="1">
            <a:spLocks noChangeArrowheads="1"/>
          </p:cNvSpPr>
          <p:nvPr/>
        </p:nvSpPr>
        <p:spPr bwMode="auto">
          <a:xfrm>
            <a:off x="323850" y="620713"/>
            <a:ext cx="82804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/>
              <a:t>Примеры графов: карта дорог, схема метро, электросхема, чертеж прямоугольника и т.п.</a:t>
            </a:r>
          </a:p>
        </p:txBody>
      </p:sp>
      <p:pic>
        <p:nvPicPr>
          <p:cNvPr id="243714" name="Picture 6" descr="64fc6435609c8528589baf739a5f95a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492375"/>
            <a:ext cx="3384550" cy="227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3715" name="Picture 8" descr="vector-world-travel-with-map-and-air-plan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1989138"/>
            <a:ext cx="3563938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3716" name="Picture 10" descr="43264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08400" y="4005263"/>
            <a:ext cx="2535238" cy="257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3717" name="Picture 14" descr="osveschenie-2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43663" y="3860800"/>
            <a:ext cx="2384425" cy="266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3718" name="Picture 1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03350" y="5084763"/>
            <a:ext cx="1608138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7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Что такое граф</a:t>
            </a:r>
          </a:p>
        </p:txBody>
      </p:sp>
      <p:sp>
        <p:nvSpPr>
          <p:cNvPr id="2631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08050"/>
            <a:ext cx="4175125" cy="5473700"/>
          </a:xfrm>
        </p:spPr>
        <p:txBody>
          <a:bodyPr/>
          <a:lstStyle/>
          <a:p>
            <a:pPr marL="1588" indent="-1588" eaLnBrk="1" hangingPunct="1">
              <a:buFontTx/>
              <a:buNone/>
              <a:defRPr/>
            </a:pPr>
            <a:r>
              <a:rPr lang="ru-RU" sz="2800" b="1" i="1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Графом</a:t>
            </a:r>
            <a:r>
              <a:rPr lang="ru-RU" sz="2800" smtClean="0"/>
              <a:t> называется конечное множество точек, некоторые из которых соединены линиями.</a:t>
            </a:r>
          </a:p>
          <a:p>
            <a:pPr marL="1588" indent="-1588" eaLnBrk="1" hangingPunct="1">
              <a:buFontTx/>
              <a:buNone/>
              <a:defRPr/>
            </a:pPr>
            <a:r>
              <a:rPr lang="ru-RU" sz="2800" smtClean="0"/>
              <a:t>Точки называются </a:t>
            </a:r>
            <a:r>
              <a:rPr lang="ru-RU" sz="2800" b="1" i="1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вершинами</a:t>
            </a:r>
            <a:r>
              <a:rPr lang="ru-RU" sz="2800" smtClean="0"/>
              <a:t> графа, а соединяющие линии – </a:t>
            </a:r>
            <a:r>
              <a:rPr lang="ru-RU" sz="2800" b="1" i="1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рёбрами</a:t>
            </a: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ru-RU" sz="2800" smtClean="0"/>
              <a:t> </a:t>
            </a:r>
          </a:p>
          <a:p>
            <a:pPr marL="1588" indent="-1588" eaLnBrk="1" hangingPunct="1">
              <a:buFontTx/>
              <a:buNone/>
              <a:defRPr/>
            </a:pPr>
            <a:r>
              <a:rPr lang="ru-RU" sz="2800" i="1" smtClean="0"/>
              <a:t>(Каждое ребро соединяет ровно две вершины).</a:t>
            </a:r>
          </a:p>
        </p:txBody>
      </p:sp>
      <p:sp>
        <p:nvSpPr>
          <p:cNvPr id="244739" name="Line 4"/>
          <p:cNvSpPr>
            <a:spLocks noChangeShapeType="1"/>
          </p:cNvSpPr>
          <p:nvPr/>
        </p:nvSpPr>
        <p:spPr bwMode="auto">
          <a:xfrm flipH="1">
            <a:off x="5651500" y="3213100"/>
            <a:ext cx="935038" cy="863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4740" name="Line 5"/>
          <p:cNvSpPr>
            <a:spLocks noChangeShapeType="1"/>
          </p:cNvSpPr>
          <p:nvPr/>
        </p:nvSpPr>
        <p:spPr bwMode="auto">
          <a:xfrm>
            <a:off x="6588125" y="3213100"/>
            <a:ext cx="792163" cy="93662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4741" name="Line 6"/>
          <p:cNvSpPr>
            <a:spLocks noChangeShapeType="1"/>
          </p:cNvSpPr>
          <p:nvPr/>
        </p:nvSpPr>
        <p:spPr bwMode="auto">
          <a:xfrm flipV="1">
            <a:off x="6588125" y="2565400"/>
            <a:ext cx="792163" cy="6477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4742" name="Oval 7"/>
          <p:cNvSpPr>
            <a:spLocks noChangeArrowheads="1"/>
          </p:cNvSpPr>
          <p:nvPr/>
        </p:nvSpPr>
        <p:spPr bwMode="auto">
          <a:xfrm>
            <a:off x="5580063" y="4005263"/>
            <a:ext cx="144462" cy="144462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244743" name="Oval 8"/>
          <p:cNvSpPr>
            <a:spLocks noChangeArrowheads="1"/>
          </p:cNvSpPr>
          <p:nvPr/>
        </p:nvSpPr>
        <p:spPr bwMode="auto">
          <a:xfrm>
            <a:off x="6515100" y="3141663"/>
            <a:ext cx="144463" cy="144462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244744" name="Oval 9"/>
          <p:cNvSpPr>
            <a:spLocks noChangeArrowheads="1"/>
          </p:cNvSpPr>
          <p:nvPr/>
        </p:nvSpPr>
        <p:spPr bwMode="auto">
          <a:xfrm>
            <a:off x="7307263" y="4005263"/>
            <a:ext cx="144462" cy="144462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244745" name="Oval 10"/>
          <p:cNvSpPr>
            <a:spLocks noChangeArrowheads="1"/>
          </p:cNvSpPr>
          <p:nvPr/>
        </p:nvSpPr>
        <p:spPr bwMode="auto">
          <a:xfrm>
            <a:off x="7307263" y="2493963"/>
            <a:ext cx="144462" cy="144462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1281" name="Line 17"/>
          <p:cNvSpPr>
            <a:spLocks noChangeShapeType="1"/>
          </p:cNvSpPr>
          <p:nvPr/>
        </p:nvSpPr>
        <p:spPr bwMode="auto">
          <a:xfrm flipV="1">
            <a:off x="6516688" y="3284538"/>
            <a:ext cx="69850" cy="1006475"/>
          </a:xfrm>
          <a:prstGeom prst="line">
            <a:avLst/>
          </a:prstGeom>
          <a:noFill/>
          <a:ln w="28575">
            <a:solidFill>
              <a:schemeClr val="tx2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82" name="Line 18"/>
          <p:cNvSpPr>
            <a:spLocks noChangeShapeType="1"/>
          </p:cNvSpPr>
          <p:nvPr/>
        </p:nvSpPr>
        <p:spPr bwMode="auto">
          <a:xfrm flipH="1" flipV="1">
            <a:off x="5795963" y="4078288"/>
            <a:ext cx="647700" cy="214312"/>
          </a:xfrm>
          <a:prstGeom prst="line">
            <a:avLst/>
          </a:prstGeom>
          <a:noFill/>
          <a:ln w="38100">
            <a:solidFill>
              <a:schemeClr val="tx2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83" name="Line 19"/>
          <p:cNvSpPr>
            <a:spLocks noChangeShapeType="1"/>
          </p:cNvSpPr>
          <p:nvPr/>
        </p:nvSpPr>
        <p:spPr bwMode="auto">
          <a:xfrm flipV="1">
            <a:off x="6516688" y="4076700"/>
            <a:ext cx="719137" cy="214313"/>
          </a:xfrm>
          <a:prstGeom prst="line">
            <a:avLst/>
          </a:prstGeom>
          <a:noFill/>
          <a:ln w="38100">
            <a:solidFill>
              <a:schemeClr val="tx2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84" name="Text Box 20"/>
          <p:cNvSpPr txBox="1">
            <a:spLocks noChangeArrowheads="1"/>
          </p:cNvSpPr>
          <p:nvPr/>
        </p:nvSpPr>
        <p:spPr bwMode="auto">
          <a:xfrm>
            <a:off x="6372225" y="1577975"/>
            <a:ext cx="2473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rgbClr val="0000CC"/>
                </a:solidFill>
              </a:rPr>
              <a:t>Рёбра графа</a:t>
            </a:r>
          </a:p>
        </p:txBody>
      </p:sp>
      <p:sp>
        <p:nvSpPr>
          <p:cNvPr id="11286" name="Text Box 22"/>
          <p:cNvSpPr txBox="1">
            <a:spLocks noChangeArrowheads="1"/>
          </p:cNvSpPr>
          <p:nvPr/>
        </p:nvSpPr>
        <p:spPr bwMode="auto">
          <a:xfrm>
            <a:off x="5724525" y="4384675"/>
            <a:ext cx="31257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rgbClr val="0000CC"/>
                </a:solidFill>
              </a:rPr>
              <a:t>Вершины графа</a:t>
            </a:r>
          </a:p>
        </p:txBody>
      </p:sp>
      <p:sp>
        <p:nvSpPr>
          <p:cNvPr id="11287" name="Line 23"/>
          <p:cNvSpPr>
            <a:spLocks noChangeShapeType="1"/>
          </p:cNvSpPr>
          <p:nvPr/>
        </p:nvSpPr>
        <p:spPr bwMode="auto">
          <a:xfrm flipH="1">
            <a:off x="6084888" y="1989138"/>
            <a:ext cx="574675" cy="1655762"/>
          </a:xfrm>
          <a:prstGeom prst="line">
            <a:avLst/>
          </a:prstGeom>
          <a:noFill/>
          <a:ln w="28575">
            <a:solidFill>
              <a:schemeClr val="tx2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88" name="Line 24"/>
          <p:cNvSpPr>
            <a:spLocks noChangeShapeType="1"/>
          </p:cNvSpPr>
          <p:nvPr/>
        </p:nvSpPr>
        <p:spPr bwMode="auto">
          <a:xfrm>
            <a:off x="6659563" y="1989138"/>
            <a:ext cx="288925" cy="863600"/>
          </a:xfrm>
          <a:prstGeom prst="line">
            <a:avLst/>
          </a:prstGeom>
          <a:noFill/>
          <a:ln w="28575">
            <a:solidFill>
              <a:schemeClr val="tx2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89" name="Line 25"/>
          <p:cNvSpPr>
            <a:spLocks noChangeShapeType="1"/>
          </p:cNvSpPr>
          <p:nvPr/>
        </p:nvSpPr>
        <p:spPr bwMode="auto">
          <a:xfrm rot="21443604" flipH="1">
            <a:off x="7092950" y="2060575"/>
            <a:ext cx="1008063" cy="1655763"/>
          </a:xfrm>
          <a:prstGeom prst="line">
            <a:avLst/>
          </a:prstGeom>
          <a:noFill/>
          <a:ln w="38100">
            <a:solidFill>
              <a:schemeClr val="tx2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" name="Line 19"/>
          <p:cNvSpPr>
            <a:spLocks noChangeShapeType="1"/>
          </p:cNvSpPr>
          <p:nvPr/>
        </p:nvSpPr>
        <p:spPr bwMode="auto">
          <a:xfrm flipV="1">
            <a:off x="6516688" y="2708275"/>
            <a:ext cx="863600" cy="1584325"/>
          </a:xfrm>
          <a:prstGeom prst="line">
            <a:avLst/>
          </a:prstGeom>
          <a:noFill/>
          <a:ln w="38100">
            <a:solidFill>
              <a:schemeClr val="tx2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11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11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1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81" grpId="0" animBg="1"/>
      <p:bldP spid="11282" grpId="0" animBg="1"/>
      <p:bldP spid="11283" grpId="0" animBg="1"/>
      <p:bldP spid="11284" grpId="0"/>
      <p:bldP spid="11286" grpId="0"/>
      <p:bldP spid="11287" grpId="0" animBg="1"/>
      <p:bldP spid="11288" grpId="0" animBg="1"/>
      <p:bldP spid="11289" grpId="0" animBg="1"/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1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Что такое граф</a:t>
            </a:r>
          </a:p>
        </p:txBody>
      </p:sp>
      <p:sp>
        <p:nvSpPr>
          <p:cNvPr id="2457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052513"/>
            <a:ext cx="8229600" cy="4886325"/>
          </a:xfrm>
        </p:spPr>
        <p:txBody>
          <a:bodyPr/>
          <a:lstStyle/>
          <a:p>
            <a:pPr marL="1588" indent="-1588" algn="just" eaLnBrk="1" hangingPunct="1">
              <a:buFontTx/>
              <a:buNone/>
            </a:pPr>
            <a:r>
              <a:rPr lang="ru-RU" smtClean="0"/>
              <a:t>Количество рёбер, выходящих из вершины графа, называется </a:t>
            </a:r>
            <a:r>
              <a:rPr lang="ru-RU" b="1" i="1" smtClean="0">
                <a:solidFill>
                  <a:srgbClr val="0000CC"/>
                </a:solidFill>
              </a:rPr>
              <a:t>степенью вершины</a:t>
            </a:r>
            <a:r>
              <a:rPr lang="ru-RU" smtClean="0"/>
              <a:t>. </a:t>
            </a:r>
          </a:p>
          <a:p>
            <a:pPr marL="1588" indent="-1588" eaLnBrk="1" hangingPunct="1">
              <a:buFontTx/>
              <a:buNone/>
            </a:pPr>
            <a:r>
              <a:rPr lang="ru-RU" smtClean="0"/>
              <a:t>Вершина графа, имеющая нечётную степень, называется </a:t>
            </a:r>
            <a:r>
              <a:rPr lang="ru-RU" b="1" i="1" smtClean="0">
                <a:solidFill>
                  <a:srgbClr val="0000CC"/>
                </a:solidFill>
              </a:rPr>
              <a:t>нечетной</a:t>
            </a:r>
            <a:r>
              <a:rPr lang="ru-RU" smtClean="0"/>
              <a:t>, а чётную степень – </a:t>
            </a:r>
            <a:r>
              <a:rPr lang="ru-RU" b="1" i="1" smtClean="0">
                <a:solidFill>
                  <a:srgbClr val="0000CC"/>
                </a:solidFill>
              </a:rPr>
              <a:t>чётной</a:t>
            </a:r>
            <a:r>
              <a:rPr lang="ru-RU" smtClean="0"/>
              <a:t>. </a:t>
            </a:r>
          </a:p>
        </p:txBody>
      </p:sp>
      <p:sp>
        <p:nvSpPr>
          <p:cNvPr id="245763" name="Line 7"/>
          <p:cNvSpPr>
            <a:spLocks noChangeShapeType="1"/>
          </p:cNvSpPr>
          <p:nvPr/>
        </p:nvSpPr>
        <p:spPr bwMode="auto">
          <a:xfrm>
            <a:off x="6659563" y="4292600"/>
            <a:ext cx="0" cy="1800225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764" name="Line 8"/>
          <p:cNvSpPr>
            <a:spLocks noChangeShapeType="1"/>
          </p:cNvSpPr>
          <p:nvPr/>
        </p:nvSpPr>
        <p:spPr bwMode="auto">
          <a:xfrm flipH="1">
            <a:off x="5722938" y="5229225"/>
            <a:ext cx="2017712" cy="0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904875" y="6165850"/>
            <a:ext cx="34512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i="1">
                <a:solidFill>
                  <a:srgbClr val="0000CC"/>
                </a:solidFill>
              </a:rPr>
              <a:t>Нечётная степень</a:t>
            </a: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5121275" y="6165850"/>
            <a:ext cx="30511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i="1">
                <a:solidFill>
                  <a:srgbClr val="0000CC"/>
                </a:solidFill>
              </a:rPr>
              <a:t>Чётная степень</a:t>
            </a:r>
          </a:p>
        </p:txBody>
      </p:sp>
      <p:sp>
        <p:nvSpPr>
          <p:cNvPr id="245767" name="Line 14"/>
          <p:cNvSpPr>
            <a:spLocks noChangeShapeType="1"/>
          </p:cNvSpPr>
          <p:nvPr/>
        </p:nvSpPr>
        <p:spPr bwMode="auto">
          <a:xfrm>
            <a:off x="2700338" y="4435475"/>
            <a:ext cx="0" cy="1512888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768" name="Line 15"/>
          <p:cNvSpPr>
            <a:spLocks noChangeShapeType="1"/>
          </p:cNvSpPr>
          <p:nvPr/>
        </p:nvSpPr>
        <p:spPr bwMode="auto">
          <a:xfrm flipH="1">
            <a:off x="1331913" y="4364038"/>
            <a:ext cx="1368425" cy="1368425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769" name="Line 16"/>
          <p:cNvSpPr>
            <a:spLocks noChangeShapeType="1"/>
          </p:cNvSpPr>
          <p:nvPr/>
        </p:nvSpPr>
        <p:spPr bwMode="auto">
          <a:xfrm>
            <a:off x="2700338" y="4364038"/>
            <a:ext cx="1295400" cy="1295400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7" name="Oval 9"/>
          <p:cNvSpPr>
            <a:spLocks noChangeArrowheads="1"/>
          </p:cNvSpPr>
          <p:nvPr/>
        </p:nvSpPr>
        <p:spPr bwMode="auto">
          <a:xfrm>
            <a:off x="2627313" y="4292600"/>
            <a:ext cx="144462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2298" name="Oval 10"/>
          <p:cNvSpPr>
            <a:spLocks noChangeArrowheads="1"/>
          </p:cNvSpPr>
          <p:nvPr/>
        </p:nvSpPr>
        <p:spPr bwMode="auto">
          <a:xfrm>
            <a:off x="6588125" y="5157788"/>
            <a:ext cx="144463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245772" name="Text Box 18"/>
          <p:cNvSpPr txBox="1">
            <a:spLocks noChangeArrowheads="1"/>
          </p:cNvSpPr>
          <p:nvPr/>
        </p:nvSpPr>
        <p:spPr bwMode="auto">
          <a:xfrm>
            <a:off x="7486650" y="6491288"/>
            <a:ext cx="1657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000000"/>
                </a:solidFill>
                <a:hlinkClick r:id="rId2" action="ppaction://hlinksldjump"/>
              </a:rPr>
              <a:t>содержание</a:t>
            </a: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0" grpId="0"/>
      <p:bldP spid="12301" grpId="0"/>
      <p:bldP spid="12297" grpId="0" animBg="1"/>
      <p:bldP spid="1229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23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152400"/>
            <a:ext cx="7772400" cy="457200"/>
          </a:xfrm>
        </p:spPr>
        <p:txBody>
          <a:bodyPr/>
          <a:lstStyle/>
          <a:p>
            <a:pPr eaLnBrk="1" hangingPunct="1"/>
            <a:r>
              <a:rPr lang="ru-RU" altLang="ru-RU" sz="3600" smtClean="0">
                <a:solidFill>
                  <a:srgbClr val="FF3300"/>
                </a:solidFill>
              </a:rPr>
              <a:t>Упражнения</a:t>
            </a:r>
          </a:p>
        </p:txBody>
      </p:sp>
      <p:sp>
        <p:nvSpPr>
          <p:cNvPr id="564232" name="Text Box 3"/>
          <p:cNvSpPr txBox="1">
            <a:spLocks noChangeArrowheads="1"/>
          </p:cNvSpPr>
          <p:nvPr/>
        </p:nvSpPr>
        <p:spPr bwMode="auto">
          <a:xfrm>
            <a:off x="395288" y="838200"/>
            <a:ext cx="8497887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latin typeface="Times New Roman" pitchFamily="18" charset="0"/>
                <a:cs typeface="Times New Roman" pitchFamily="18" charset="0"/>
              </a:rPr>
              <a:t>1. В графе </a:t>
            </a:r>
            <a:r>
              <a:rPr lang="ru-RU" altLang="ru-RU" sz="3200">
                <a:latin typeface="Times New Roman" pitchFamily="18" charset="0"/>
              </a:rPr>
              <a:t>3</a:t>
            </a:r>
            <a:r>
              <a:rPr lang="ru-RU" altLang="ru-RU" sz="3200">
                <a:latin typeface="Times New Roman" pitchFamily="18" charset="0"/>
                <a:cs typeface="Times New Roman" pitchFamily="18" charset="0"/>
              </a:rPr>
              <a:t> вершины, каждая из которых имеет степень </a:t>
            </a:r>
            <a:r>
              <a:rPr lang="ru-RU" altLang="ru-RU" sz="3200">
                <a:latin typeface="Times New Roman" pitchFamily="18" charset="0"/>
              </a:rPr>
              <a:t>2</a:t>
            </a:r>
            <a:r>
              <a:rPr lang="ru-RU" altLang="ru-RU" sz="3200">
                <a:latin typeface="Times New Roman" pitchFamily="18" charset="0"/>
                <a:cs typeface="Times New Roman" pitchFamily="18" charset="0"/>
              </a:rPr>
              <a:t>. Сколько у него ребер? Нарисуйте такой граф.</a:t>
            </a:r>
            <a:r>
              <a:rPr lang="ru-RU" altLang="ru-RU" sz="320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pSp>
        <p:nvGrpSpPr>
          <p:cNvPr id="165892" name="Group 1028"/>
          <p:cNvGrpSpPr>
            <a:grpSpLocks/>
          </p:cNvGrpSpPr>
          <p:nvPr/>
        </p:nvGrpSpPr>
        <p:grpSpPr bwMode="auto">
          <a:xfrm>
            <a:off x="609600" y="2819400"/>
            <a:ext cx="4981575" cy="2484438"/>
            <a:chOff x="384" y="1776"/>
            <a:chExt cx="3138" cy="1565"/>
          </a:xfrm>
        </p:grpSpPr>
        <p:sp>
          <p:nvSpPr>
            <p:cNvPr id="564234" name="Text Box 7"/>
            <p:cNvSpPr txBox="1">
              <a:spLocks noChangeArrowheads="1"/>
            </p:cNvSpPr>
            <p:nvPr/>
          </p:nvSpPr>
          <p:spPr bwMode="auto">
            <a:xfrm>
              <a:off x="384" y="2976"/>
              <a:ext cx="177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3200">
                  <a:solidFill>
                    <a:srgbClr val="FF3300"/>
                  </a:solidFill>
                  <a:latin typeface="Times New Roman" pitchFamily="18" charset="0"/>
                </a:rPr>
                <a:t>Ответ:</a:t>
              </a:r>
              <a:r>
                <a:rPr lang="ru-RU" altLang="ru-RU" sz="3200">
                  <a:solidFill>
                    <a:schemeClr val="accent1"/>
                  </a:solidFill>
                  <a:latin typeface="Times New Roman" pitchFamily="18" charset="0"/>
                </a:rPr>
                <a:t> </a:t>
              </a:r>
              <a:r>
                <a:rPr lang="ru-RU" altLang="ru-RU" sz="3200">
                  <a:latin typeface="Times New Roman" pitchFamily="18" charset="0"/>
                </a:rPr>
                <a:t>3.</a:t>
              </a:r>
            </a:p>
          </p:txBody>
        </p:sp>
        <p:graphicFrame>
          <p:nvGraphicFramePr>
            <p:cNvPr id="564230" name="Object 6"/>
            <p:cNvGraphicFramePr>
              <a:graphicFrameLocks noChangeAspect="1"/>
            </p:cNvGraphicFramePr>
            <p:nvPr/>
          </p:nvGraphicFramePr>
          <p:xfrm>
            <a:off x="2064" y="1776"/>
            <a:ext cx="1458" cy="1266"/>
          </p:xfrm>
          <a:graphic>
            <a:graphicData uri="http://schemas.openxmlformats.org/presentationml/2006/ole">
              <p:oleObj spid="_x0000_s564230" name="Точечный рисунок" r:id="rId4" imgW="2314286" imgH="2010056" progId="PBrush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5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273" name="Text Box 3"/>
          <p:cNvSpPr txBox="1">
            <a:spLocks noChangeArrowheads="1"/>
          </p:cNvSpPr>
          <p:nvPr/>
        </p:nvSpPr>
        <p:spPr bwMode="auto">
          <a:xfrm>
            <a:off x="323850" y="838200"/>
            <a:ext cx="849630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latin typeface="Times New Roman" pitchFamily="18" charset="0"/>
                <a:cs typeface="Times New Roman" pitchFamily="18" charset="0"/>
              </a:rPr>
              <a:t>2. В графе </a:t>
            </a:r>
            <a:r>
              <a:rPr lang="ru-RU" altLang="ru-RU" sz="3200">
                <a:latin typeface="Times New Roman" pitchFamily="18" charset="0"/>
              </a:rPr>
              <a:t>4</a:t>
            </a:r>
            <a:r>
              <a:rPr lang="ru-RU" altLang="ru-RU" sz="3200">
                <a:latin typeface="Times New Roman" pitchFamily="18" charset="0"/>
                <a:cs typeface="Times New Roman" pitchFamily="18" charset="0"/>
              </a:rPr>
              <a:t> вершин, каждая из которых имеет степень 3. Сколько у него ребер? Нарисуйте такой граф.</a:t>
            </a:r>
            <a:r>
              <a:rPr lang="ru-RU" altLang="ru-RU" sz="320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pSp>
        <p:nvGrpSpPr>
          <p:cNvPr id="126987" name="Group 11"/>
          <p:cNvGrpSpPr>
            <a:grpSpLocks/>
          </p:cNvGrpSpPr>
          <p:nvPr/>
        </p:nvGrpSpPr>
        <p:grpSpPr bwMode="auto">
          <a:xfrm>
            <a:off x="609600" y="2743200"/>
            <a:ext cx="5213350" cy="2560638"/>
            <a:chOff x="384" y="1728"/>
            <a:chExt cx="3284" cy="1613"/>
          </a:xfrm>
        </p:grpSpPr>
        <p:sp>
          <p:nvSpPr>
            <p:cNvPr id="566275" name="Text Box 7"/>
            <p:cNvSpPr txBox="1">
              <a:spLocks noChangeArrowheads="1"/>
            </p:cNvSpPr>
            <p:nvPr/>
          </p:nvSpPr>
          <p:spPr bwMode="auto">
            <a:xfrm>
              <a:off x="384" y="2976"/>
              <a:ext cx="177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3200">
                  <a:solidFill>
                    <a:srgbClr val="FF3300"/>
                  </a:solidFill>
                  <a:latin typeface="Times New Roman" pitchFamily="18" charset="0"/>
                </a:rPr>
                <a:t>Ответ:</a:t>
              </a:r>
              <a:r>
                <a:rPr lang="ru-RU" altLang="ru-RU" sz="3200">
                  <a:solidFill>
                    <a:schemeClr val="accent1"/>
                  </a:solidFill>
                  <a:latin typeface="Times New Roman" pitchFamily="18" charset="0"/>
                </a:rPr>
                <a:t> </a:t>
              </a:r>
              <a:r>
                <a:rPr lang="ru-RU" altLang="ru-RU" sz="3200">
                  <a:latin typeface="Times New Roman" pitchFamily="18" charset="0"/>
                </a:rPr>
                <a:t>6.</a:t>
              </a:r>
            </a:p>
          </p:txBody>
        </p:sp>
        <p:pic>
          <p:nvPicPr>
            <p:cNvPr id="566276" name="Picture 10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160" y="1728"/>
              <a:ext cx="1508" cy="15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6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321" name="Text Box 3"/>
          <p:cNvSpPr txBox="1">
            <a:spLocks noChangeArrowheads="1"/>
          </p:cNvSpPr>
          <p:nvPr/>
        </p:nvSpPr>
        <p:spPr bwMode="auto">
          <a:xfrm>
            <a:off x="250825" y="838200"/>
            <a:ext cx="8569325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altLang="ru-RU" sz="3200">
                <a:latin typeface="Times New Roman" pitchFamily="18" charset="0"/>
                <a:cs typeface="Times New Roman" pitchFamily="18" charset="0"/>
              </a:rPr>
              <a:t>3. В графе </a:t>
            </a:r>
            <a:r>
              <a:rPr lang="ru-RU" altLang="ru-RU" sz="3200">
                <a:latin typeface="Times New Roman" pitchFamily="18" charset="0"/>
              </a:rPr>
              <a:t>5</a:t>
            </a:r>
            <a:r>
              <a:rPr lang="ru-RU" altLang="ru-RU" sz="3200">
                <a:latin typeface="Times New Roman" pitchFamily="18" charset="0"/>
                <a:cs typeface="Times New Roman" pitchFamily="18" charset="0"/>
              </a:rPr>
              <a:t> вершин, каждая из которых имеет степень </a:t>
            </a:r>
            <a:r>
              <a:rPr lang="ru-RU" altLang="ru-RU" sz="3200">
                <a:latin typeface="Times New Roman" pitchFamily="18" charset="0"/>
              </a:rPr>
              <a:t>4</a:t>
            </a:r>
            <a:r>
              <a:rPr lang="ru-RU" altLang="ru-RU" sz="3200">
                <a:latin typeface="Times New Roman" pitchFamily="18" charset="0"/>
                <a:cs typeface="Times New Roman" pitchFamily="18" charset="0"/>
              </a:rPr>
              <a:t>. Сколько у него ребер? Нарисуйте такой граф.</a:t>
            </a:r>
            <a:r>
              <a:rPr lang="ru-RU" altLang="ru-RU" sz="320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pSp>
        <p:nvGrpSpPr>
          <p:cNvPr id="180232" name="Group 8"/>
          <p:cNvGrpSpPr>
            <a:grpSpLocks/>
          </p:cNvGrpSpPr>
          <p:nvPr/>
        </p:nvGrpSpPr>
        <p:grpSpPr bwMode="auto">
          <a:xfrm>
            <a:off x="609600" y="2514600"/>
            <a:ext cx="5487988" cy="2789238"/>
            <a:chOff x="384" y="1584"/>
            <a:chExt cx="3457" cy="1757"/>
          </a:xfrm>
        </p:grpSpPr>
        <p:sp>
          <p:nvSpPr>
            <p:cNvPr id="568323" name="Text Box 4"/>
            <p:cNvSpPr txBox="1">
              <a:spLocks noChangeArrowheads="1"/>
            </p:cNvSpPr>
            <p:nvPr/>
          </p:nvSpPr>
          <p:spPr bwMode="auto">
            <a:xfrm>
              <a:off x="384" y="2976"/>
              <a:ext cx="177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3200">
                  <a:solidFill>
                    <a:srgbClr val="FF3300"/>
                  </a:solidFill>
                  <a:latin typeface="Times New Roman" pitchFamily="18" charset="0"/>
                </a:rPr>
                <a:t>Ответ:</a:t>
              </a:r>
              <a:r>
                <a:rPr lang="ru-RU" altLang="ru-RU" sz="3200">
                  <a:solidFill>
                    <a:schemeClr val="accent1"/>
                  </a:solidFill>
                  <a:latin typeface="Times New Roman" pitchFamily="18" charset="0"/>
                </a:rPr>
                <a:t> </a:t>
              </a:r>
              <a:r>
                <a:rPr lang="ru-RU" altLang="ru-RU" sz="3200">
                  <a:latin typeface="Times New Roman" pitchFamily="18" charset="0"/>
                </a:rPr>
                <a:t>10.</a:t>
              </a:r>
            </a:p>
          </p:txBody>
        </p:sp>
        <p:pic>
          <p:nvPicPr>
            <p:cNvPr id="568324" name="Picture 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064" y="1584"/>
              <a:ext cx="1777" cy="16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0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CC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33FF"/>
      </a:hlink>
      <a:folHlink>
        <a:srgbClr val="9933FF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333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9_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CC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33FF"/>
      </a:hlink>
      <a:folHlink>
        <a:srgbClr val="9933FF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333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0_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CC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33FF"/>
      </a:hlink>
      <a:folHlink>
        <a:srgbClr val="9933FF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333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1_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CC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33FF"/>
      </a:hlink>
      <a:folHlink>
        <a:srgbClr val="9933FF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333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2_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CC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33FF"/>
      </a:hlink>
      <a:folHlink>
        <a:srgbClr val="9933FF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333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3_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CC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33FF"/>
      </a:hlink>
      <a:folHlink>
        <a:srgbClr val="9933FF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333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4_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CC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33FF"/>
      </a:hlink>
      <a:folHlink>
        <a:srgbClr val="9933FF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333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5_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CC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33FF"/>
      </a:hlink>
      <a:folHlink>
        <a:srgbClr val="9933FF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333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6_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CC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33FF"/>
      </a:hlink>
      <a:folHlink>
        <a:srgbClr val="9933FF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333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7_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CC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33FF"/>
      </a:hlink>
      <a:folHlink>
        <a:srgbClr val="9933FF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333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18_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CC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33FF"/>
      </a:hlink>
      <a:folHlink>
        <a:srgbClr val="9933FF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333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CC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33FF"/>
      </a:hlink>
      <a:folHlink>
        <a:srgbClr val="9933FF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333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19_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CC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33FF"/>
      </a:hlink>
      <a:folHlink>
        <a:srgbClr val="9933FF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333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20_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CC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33FF"/>
      </a:hlink>
      <a:folHlink>
        <a:srgbClr val="9933FF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333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CC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33FF"/>
      </a:hlink>
      <a:folHlink>
        <a:srgbClr val="9933FF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333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CC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33FF"/>
      </a:hlink>
      <a:folHlink>
        <a:srgbClr val="9933FF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333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CC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33FF"/>
      </a:hlink>
      <a:folHlink>
        <a:srgbClr val="9933FF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333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CC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33FF"/>
      </a:hlink>
      <a:folHlink>
        <a:srgbClr val="9933FF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333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CC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33FF"/>
      </a:hlink>
      <a:folHlink>
        <a:srgbClr val="9933FF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333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CC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33FF"/>
      </a:hlink>
      <a:folHlink>
        <a:srgbClr val="9933FF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333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CC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33FF"/>
      </a:hlink>
      <a:folHlink>
        <a:srgbClr val="9933FF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333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Оформление по умолчанию 13">
    <a:dk1>
      <a:srgbClr val="000000"/>
    </a:dk1>
    <a:lt1>
      <a:srgbClr val="FFFFFF"/>
    </a:lt1>
    <a:dk2>
      <a:srgbClr val="0000CC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490</TotalTime>
  <Words>654</Words>
  <Application>Microsoft Office PowerPoint</Application>
  <PresentationFormat>Экран (4:3)</PresentationFormat>
  <Paragraphs>108</Paragraphs>
  <Slides>17</Slides>
  <Notes>4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232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54" baseType="lpstr">
      <vt:lpstr>Arial</vt:lpstr>
      <vt:lpstr>Calibri</vt:lpstr>
      <vt:lpstr>Corbel</vt:lpstr>
      <vt:lpstr>Times New Roman</vt:lpstr>
      <vt:lpstr>Оформление по умолчанию</vt:lpstr>
      <vt:lpstr>1_Оформление по умолчанию</vt:lpstr>
      <vt:lpstr>2_Оформление по умолчанию</vt:lpstr>
      <vt:lpstr>3_Оформление по умолчанию</vt:lpstr>
      <vt:lpstr>4_Оформление по умолчанию</vt:lpstr>
      <vt:lpstr>5_Оформление по умолчанию</vt:lpstr>
      <vt:lpstr>6_Оформление по умолчанию</vt:lpstr>
      <vt:lpstr>7_Оформление по умолчанию</vt:lpstr>
      <vt:lpstr>8_Оформление по умолчанию</vt:lpstr>
      <vt:lpstr>9_Оформление по умолчанию</vt:lpstr>
      <vt:lpstr>10_Оформление по умолчанию</vt:lpstr>
      <vt:lpstr>11_Оформление по умолчанию</vt:lpstr>
      <vt:lpstr>12_Оформление по умолчанию</vt:lpstr>
      <vt:lpstr>13_Оформление по умолчанию</vt:lpstr>
      <vt:lpstr>14_Оформление по умолчанию</vt:lpstr>
      <vt:lpstr>15_Оформление по умолчанию</vt:lpstr>
      <vt:lpstr>16_Оформление по умолчанию</vt:lpstr>
      <vt:lpstr>17_Оформление по умолчанию</vt:lpstr>
      <vt:lpstr>18_Оформление по умолчанию</vt:lpstr>
      <vt:lpstr>19_Оформление по умолчанию</vt:lpstr>
      <vt:lpstr>20_Оформление по умолчанию</vt:lpstr>
      <vt:lpstr>Оформление по умолчанию</vt:lpstr>
      <vt:lpstr>Оформление по умолчанию</vt:lpstr>
      <vt:lpstr>Оформление по умолчанию</vt:lpstr>
      <vt:lpstr>Оформление по умолчанию</vt:lpstr>
      <vt:lpstr>Оформление по умолчанию</vt:lpstr>
      <vt:lpstr>Оформление по умолчанию</vt:lpstr>
      <vt:lpstr>Оформление по умолчанию</vt:lpstr>
      <vt:lpstr>Оформление по умолчанию</vt:lpstr>
      <vt:lpstr>Оформление по умолчанию</vt:lpstr>
      <vt:lpstr>Оформление по умолчанию</vt:lpstr>
      <vt:lpstr>1_Оформление по умолчанию</vt:lpstr>
      <vt:lpstr>1_Оформление по умолчанию</vt:lpstr>
      <vt:lpstr>1_Оформление по умолчанию</vt:lpstr>
      <vt:lpstr>1_Оформление по умолчанию</vt:lpstr>
      <vt:lpstr>1_Оформление по умолчанию</vt:lpstr>
      <vt:lpstr>1_Оформление по умолчанию</vt:lpstr>
      <vt:lpstr>1_Оформление по умолчанию</vt:lpstr>
      <vt:lpstr>1_Оформление по умолчанию</vt:lpstr>
      <vt:lpstr>1_Оформление по умолчанию</vt:lpstr>
      <vt:lpstr>1_Оформление по умолчанию</vt:lpstr>
      <vt:lpstr>2_Оформление по умолчанию</vt:lpstr>
      <vt:lpstr>2_Оформление по умолчанию</vt:lpstr>
      <vt:lpstr>2_Оформление по умолчанию</vt:lpstr>
      <vt:lpstr>2_Оформление по умолчанию</vt:lpstr>
      <vt:lpstr>2_Оформление по умолчанию</vt:lpstr>
      <vt:lpstr>2_Оформление по умолчанию</vt:lpstr>
      <vt:lpstr>2_Оформление по умолчанию</vt:lpstr>
      <vt:lpstr>2_Оформление по умолчанию</vt:lpstr>
      <vt:lpstr>2_Оформление по умолчанию</vt:lpstr>
      <vt:lpstr>2_Оформление по умолчанию</vt:lpstr>
      <vt:lpstr>2_Оформление по умолчанию</vt:lpstr>
      <vt:lpstr>3_Оформление по умолчанию</vt:lpstr>
      <vt:lpstr>3_Оформление по умолчанию</vt:lpstr>
      <vt:lpstr>3_Оформление по умолчанию</vt:lpstr>
      <vt:lpstr>3_Оформление по умолчанию</vt:lpstr>
      <vt:lpstr>3_Оформление по умолчанию</vt:lpstr>
      <vt:lpstr>3_Оформление по умолчанию</vt:lpstr>
      <vt:lpstr>3_Оформление по умолчанию</vt:lpstr>
      <vt:lpstr>3_Оформление по умолчанию</vt:lpstr>
      <vt:lpstr>3_Оформление по умолчанию</vt:lpstr>
      <vt:lpstr>3_Оформление по умолчанию</vt:lpstr>
      <vt:lpstr>3_Оформление по умолчанию</vt:lpstr>
      <vt:lpstr>4_Оформление по умолчанию</vt:lpstr>
      <vt:lpstr>4_Оформление по умолчанию</vt:lpstr>
      <vt:lpstr>4_Оформление по умолчанию</vt:lpstr>
      <vt:lpstr>4_Оформление по умолчанию</vt:lpstr>
      <vt:lpstr>4_Оформление по умолчанию</vt:lpstr>
      <vt:lpstr>4_Оформление по умолчанию</vt:lpstr>
      <vt:lpstr>4_Оформление по умолчанию</vt:lpstr>
      <vt:lpstr>4_Оформление по умолчанию</vt:lpstr>
      <vt:lpstr>4_Оформление по умолчанию</vt:lpstr>
      <vt:lpstr>4_Оформление по умолчанию</vt:lpstr>
      <vt:lpstr>4_Оформление по умолчанию</vt:lpstr>
      <vt:lpstr>5_Оформление по умолчанию</vt:lpstr>
      <vt:lpstr>5_Оформление по умолчанию</vt:lpstr>
      <vt:lpstr>5_Оформление по умолчанию</vt:lpstr>
      <vt:lpstr>5_Оформление по умолчанию</vt:lpstr>
      <vt:lpstr>5_Оформление по умолчанию</vt:lpstr>
      <vt:lpstr>5_Оформление по умолчанию</vt:lpstr>
      <vt:lpstr>5_Оформление по умолчанию</vt:lpstr>
      <vt:lpstr>5_Оформление по умолчанию</vt:lpstr>
      <vt:lpstr>5_Оформление по умолчанию</vt:lpstr>
      <vt:lpstr>5_Оформление по умолчанию</vt:lpstr>
      <vt:lpstr>6_Оформление по умолчанию</vt:lpstr>
      <vt:lpstr>6_Оформление по умолчанию</vt:lpstr>
      <vt:lpstr>6_Оформление по умолчанию</vt:lpstr>
      <vt:lpstr>6_Оформление по умолчанию</vt:lpstr>
      <vt:lpstr>6_Оформление по умолчанию</vt:lpstr>
      <vt:lpstr>6_Оформление по умолчанию</vt:lpstr>
      <vt:lpstr>6_Оформление по умолчанию</vt:lpstr>
      <vt:lpstr>6_Оформление по умолчанию</vt:lpstr>
      <vt:lpstr>6_Оформление по умолчанию</vt:lpstr>
      <vt:lpstr>6_Оформление по умолчанию</vt:lpstr>
      <vt:lpstr>7_Оформление по умолчанию</vt:lpstr>
      <vt:lpstr>7_Оформление по умолчанию</vt:lpstr>
      <vt:lpstr>7_Оформление по умолчанию</vt:lpstr>
      <vt:lpstr>7_Оформление по умолчанию</vt:lpstr>
      <vt:lpstr>7_Оформление по умолчанию</vt:lpstr>
      <vt:lpstr>7_Оформление по умолчанию</vt:lpstr>
      <vt:lpstr>7_Оформление по умолчанию</vt:lpstr>
      <vt:lpstr>7_Оформление по умолчанию</vt:lpstr>
      <vt:lpstr>7_Оформление по умолчанию</vt:lpstr>
      <vt:lpstr>7_Оформление по умолчанию</vt:lpstr>
      <vt:lpstr>8_Оформление по умолчанию</vt:lpstr>
      <vt:lpstr>8_Оформление по умолчанию</vt:lpstr>
      <vt:lpstr>8_Оформление по умолчанию</vt:lpstr>
      <vt:lpstr>8_Оформление по умолчанию</vt:lpstr>
      <vt:lpstr>8_Оформление по умолчанию</vt:lpstr>
      <vt:lpstr>8_Оформление по умолчанию</vt:lpstr>
      <vt:lpstr>8_Оформление по умолчанию</vt:lpstr>
      <vt:lpstr>8_Оформление по умолчанию</vt:lpstr>
      <vt:lpstr>8_Оформление по умолчанию</vt:lpstr>
      <vt:lpstr>8_Оформление по умолчанию</vt:lpstr>
      <vt:lpstr>9_Оформление по умолчанию</vt:lpstr>
      <vt:lpstr>9_Оформление по умолчанию</vt:lpstr>
      <vt:lpstr>9_Оформление по умолчанию</vt:lpstr>
      <vt:lpstr>9_Оформление по умолчанию</vt:lpstr>
      <vt:lpstr>9_Оформление по умолчанию</vt:lpstr>
      <vt:lpstr>9_Оформление по умолчанию</vt:lpstr>
      <vt:lpstr>9_Оформление по умолчанию</vt:lpstr>
      <vt:lpstr>9_Оформление по умолчанию</vt:lpstr>
      <vt:lpstr>9_Оформление по умолчанию</vt:lpstr>
      <vt:lpstr>9_Оформление по умолчанию</vt:lpstr>
      <vt:lpstr>10_Оформление по умолчанию</vt:lpstr>
      <vt:lpstr>10_Оформление по умолчанию</vt:lpstr>
      <vt:lpstr>10_Оформление по умолчанию</vt:lpstr>
      <vt:lpstr>10_Оформление по умолчанию</vt:lpstr>
      <vt:lpstr>10_Оформление по умолчанию</vt:lpstr>
      <vt:lpstr>10_Оформление по умолчанию</vt:lpstr>
      <vt:lpstr>10_Оформление по умолчанию</vt:lpstr>
      <vt:lpstr>10_Оформление по умолчанию</vt:lpstr>
      <vt:lpstr>10_Оформление по умолчанию</vt:lpstr>
      <vt:lpstr>10_Оформление по умолчанию</vt:lpstr>
      <vt:lpstr>11_Оформление по умолчанию</vt:lpstr>
      <vt:lpstr>11_Оформление по умолчанию</vt:lpstr>
      <vt:lpstr>11_Оформление по умолчанию</vt:lpstr>
      <vt:lpstr>11_Оформление по умолчанию</vt:lpstr>
      <vt:lpstr>11_Оформление по умолчанию</vt:lpstr>
      <vt:lpstr>11_Оформление по умолчанию</vt:lpstr>
      <vt:lpstr>11_Оформление по умолчанию</vt:lpstr>
      <vt:lpstr>11_Оформление по умолчанию</vt:lpstr>
      <vt:lpstr>11_Оформление по умолчанию</vt:lpstr>
      <vt:lpstr>11_Оформление по умолчанию</vt:lpstr>
      <vt:lpstr>12_Оформление по умолчанию</vt:lpstr>
      <vt:lpstr>12_Оформление по умолчанию</vt:lpstr>
      <vt:lpstr>12_Оформление по умолчанию</vt:lpstr>
      <vt:lpstr>12_Оформление по умолчанию</vt:lpstr>
      <vt:lpstr>12_Оформление по умолчанию</vt:lpstr>
      <vt:lpstr>12_Оформление по умолчанию</vt:lpstr>
      <vt:lpstr>12_Оформление по умолчанию</vt:lpstr>
      <vt:lpstr>12_Оформление по умолчанию</vt:lpstr>
      <vt:lpstr>12_Оформление по умолчанию</vt:lpstr>
      <vt:lpstr>12_Оформление по умолчанию</vt:lpstr>
      <vt:lpstr>13_Оформление по умолчанию</vt:lpstr>
      <vt:lpstr>13_Оформление по умолчанию</vt:lpstr>
      <vt:lpstr>13_Оформление по умолчанию</vt:lpstr>
      <vt:lpstr>13_Оформление по умолчанию</vt:lpstr>
      <vt:lpstr>13_Оформление по умолчанию</vt:lpstr>
      <vt:lpstr>13_Оформление по умолчанию</vt:lpstr>
      <vt:lpstr>13_Оформление по умолчанию</vt:lpstr>
      <vt:lpstr>13_Оформление по умолчанию</vt:lpstr>
      <vt:lpstr>13_Оформление по умолчанию</vt:lpstr>
      <vt:lpstr>13_Оформление по умолчанию</vt:lpstr>
      <vt:lpstr>14_Оформление по умолчанию</vt:lpstr>
      <vt:lpstr>14_Оформление по умолчанию</vt:lpstr>
      <vt:lpstr>14_Оформление по умолчанию</vt:lpstr>
      <vt:lpstr>14_Оформление по умолчанию</vt:lpstr>
      <vt:lpstr>14_Оформление по умолчанию</vt:lpstr>
      <vt:lpstr>14_Оформление по умолчанию</vt:lpstr>
      <vt:lpstr>14_Оформление по умолчанию</vt:lpstr>
      <vt:lpstr>14_Оформление по умолчанию</vt:lpstr>
      <vt:lpstr>14_Оформление по умолчанию</vt:lpstr>
      <vt:lpstr>14_Оформление по умолчанию</vt:lpstr>
      <vt:lpstr>15_Оформление по умолчанию</vt:lpstr>
      <vt:lpstr>15_Оформление по умолчанию</vt:lpstr>
      <vt:lpstr>15_Оформление по умолчанию</vt:lpstr>
      <vt:lpstr>15_Оформление по умолчанию</vt:lpstr>
      <vt:lpstr>15_Оформление по умолчанию</vt:lpstr>
      <vt:lpstr>15_Оформление по умолчанию</vt:lpstr>
      <vt:lpstr>15_Оформление по умолчанию</vt:lpstr>
      <vt:lpstr>15_Оформление по умолчанию</vt:lpstr>
      <vt:lpstr>15_Оформление по умолчанию</vt:lpstr>
      <vt:lpstr>16_Оформление по умолчанию</vt:lpstr>
      <vt:lpstr>16_Оформление по умолчанию</vt:lpstr>
      <vt:lpstr>16_Оформление по умолчанию</vt:lpstr>
      <vt:lpstr>16_Оформление по умолчанию</vt:lpstr>
      <vt:lpstr>16_Оформление по умолчанию</vt:lpstr>
      <vt:lpstr>16_Оформление по умолчанию</vt:lpstr>
      <vt:lpstr>16_Оформление по умолчанию</vt:lpstr>
      <vt:lpstr>16_Оформление по умолчанию</vt:lpstr>
      <vt:lpstr>16_Оформление по умолчанию</vt:lpstr>
      <vt:lpstr>17_Оформление по умолчанию</vt:lpstr>
      <vt:lpstr>17_Оформление по умолчанию</vt:lpstr>
      <vt:lpstr>17_Оформление по умолчанию</vt:lpstr>
      <vt:lpstr>17_Оформление по умолчанию</vt:lpstr>
      <vt:lpstr>17_Оформление по умолчанию</vt:lpstr>
      <vt:lpstr>17_Оформление по умолчанию</vt:lpstr>
      <vt:lpstr>17_Оформление по умолчанию</vt:lpstr>
      <vt:lpstr>17_Оформление по умолчанию</vt:lpstr>
      <vt:lpstr>17_Оформление по умолчанию</vt:lpstr>
      <vt:lpstr>18_Оформление по умолчанию</vt:lpstr>
      <vt:lpstr>18_Оформление по умолчанию</vt:lpstr>
      <vt:lpstr>18_Оформление по умолчанию</vt:lpstr>
      <vt:lpstr>18_Оформление по умолчанию</vt:lpstr>
      <vt:lpstr>18_Оформление по умолчанию</vt:lpstr>
      <vt:lpstr>18_Оформление по умолчанию</vt:lpstr>
      <vt:lpstr>18_Оформление по умолчанию</vt:lpstr>
      <vt:lpstr>18_Оформление по умолчанию</vt:lpstr>
      <vt:lpstr>18_Оформление по умолчанию</vt:lpstr>
      <vt:lpstr>19_Оформление по умолчанию</vt:lpstr>
      <vt:lpstr>19_Оформление по умолчанию</vt:lpstr>
      <vt:lpstr>19_Оформление по умолчанию</vt:lpstr>
      <vt:lpstr>19_Оформление по умолчанию</vt:lpstr>
      <vt:lpstr>19_Оформление по умолчанию</vt:lpstr>
      <vt:lpstr>19_Оформление по умолчанию</vt:lpstr>
      <vt:lpstr>19_Оформление по умолчанию</vt:lpstr>
      <vt:lpstr>19_Оформление по умолчанию</vt:lpstr>
      <vt:lpstr>19_Оформление по умолчанию</vt:lpstr>
      <vt:lpstr>19_Оформление по умолчанию</vt:lpstr>
      <vt:lpstr>19_Оформление по умолчанию</vt:lpstr>
      <vt:lpstr>20_Оформление по умолчанию</vt:lpstr>
      <vt:lpstr>20_Оформление по умолчанию</vt:lpstr>
      <vt:lpstr>20_Оформление по умолчанию</vt:lpstr>
      <vt:lpstr>20_Оформление по умолчанию</vt:lpstr>
      <vt:lpstr>20_Оформление по умолчанию</vt:lpstr>
      <vt:lpstr>20_Оформление по умолчанию</vt:lpstr>
      <vt:lpstr>20_Оформление по умолчанию</vt:lpstr>
      <vt:lpstr>20_Оформление по умолчанию</vt:lpstr>
      <vt:lpstr>20_Оформление по умолчанию</vt:lpstr>
      <vt:lpstr>20_Оформление по умолчанию</vt:lpstr>
      <vt:lpstr>20_Оформление по умолчанию</vt:lpstr>
      <vt:lpstr>Точечный рисунок</vt:lpstr>
      <vt:lpstr>Графы. Вершина. Ребро. Представление задачи с помощью графов. </vt:lpstr>
      <vt:lpstr>Слайд 2</vt:lpstr>
      <vt:lpstr>Что такое граф</vt:lpstr>
      <vt:lpstr>Слайд 4</vt:lpstr>
      <vt:lpstr>Что такое граф</vt:lpstr>
      <vt:lpstr>Что такое граф</vt:lpstr>
      <vt:lpstr>Упражнения</vt:lpstr>
      <vt:lpstr>Слайд 8</vt:lpstr>
      <vt:lpstr>Слайд 9</vt:lpstr>
      <vt:lpstr>Слайд 10</vt:lpstr>
      <vt:lpstr>Слайд 11</vt:lpstr>
      <vt:lpstr>Слайд 12</vt:lpstr>
      <vt:lpstr>Пример 3</vt:lpstr>
      <vt:lpstr>Решение</vt:lpstr>
      <vt:lpstr>Слайд 15</vt:lpstr>
      <vt:lpstr>Пример 5</vt:lpstr>
      <vt:lpstr>Слайд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ЕГО ВЕЛИЧЕСТВО ГРАФ</dc:title>
  <dc:creator>Альфа</dc:creator>
  <cp:lastModifiedBy>Сергей</cp:lastModifiedBy>
  <cp:revision>19</cp:revision>
  <dcterms:created xsi:type="dcterms:W3CDTF">2011-10-02T12:32:43Z</dcterms:created>
  <dcterms:modified xsi:type="dcterms:W3CDTF">2023-02-13T15:34:20Z</dcterms:modified>
</cp:coreProperties>
</file>