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5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8" r:id="rId5"/>
    <p:sldId id="269" r:id="rId6"/>
    <p:sldId id="259" r:id="rId7"/>
    <p:sldId id="270" r:id="rId8"/>
    <p:sldId id="260" r:id="rId9"/>
    <p:sldId id="261" r:id="rId10"/>
    <p:sldId id="262" r:id="rId11"/>
    <p:sldId id="263" r:id="rId12"/>
    <p:sldId id="264" r:id="rId13"/>
    <p:sldId id="265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7BEF8-0267-4C4A-8293-14FEA4A4C40C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B906B-8D1D-41A3-8F75-D935B8E89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458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830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830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415" marR="18415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10.11.2024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430" indent="-265430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 panose="05020102010507070707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295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 panose="020B0604030504040204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130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 panose="05020102010507070707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255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 panose="020B0604030504040204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345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 panose="020B0604030504040204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53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Verdana" panose="020B0604030504040204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500697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на примере  литературных  произведений: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В.П.Астафьев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«Стрижонок Скрип»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класс.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2401" y="2060448"/>
            <a:ext cx="8358246" cy="2245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Сокол съел маму-стрижиху. Можно ли оправдать его поведение? Как в природе называется это явление?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Составьте цепь питания, которая прослеживается в рассказе. 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Погода"/>
          <p:cNvPicPr>
            <a:picLocks noChangeAspect="1"/>
          </p:cNvPicPr>
          <p:nvPr/>
        </p:nvPicPr>
        <p:blipFill>
          <a:blip r:embed="rId2"/>
          <a:srcRect l="15752" t="6944" r="39771" b="5726"/>
          <a:stretch>
            <a:fillRect/>
          </a:stretch>
        </p:blipFill>
        <p:spPr>
          <a:xfrm rot="5400000">
            <a:off x="2770505" y="-1179195"/>
            <a:ext cx="3456940" cy="87839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2060848"/>
            <a:ext cx="6858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 П. Бажов «Серебряное копытце»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65125" y="499745"/>
            <a:ext cx="8293100" cy="5692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Серебряное копытце - кто это?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Прочитайте текст. Найдите ответ на вопрос и подчеркните его.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копытных на Урале водится лось, северный олень и темноглазая красавица гор — косуля, по-уральски — козел.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Косуля – обитательница Среднего и Южного Урала. На Северном Урале ее нет.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Косуле, как и другим диким копытным, не благоприятствуют затяжные многоснежные зимы с настами, когда животному тяжело добывать корм и передвигаться. В такие зимы косули обычно уходят с Урала в лесостепь и степь, где снега меньше.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4831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Прочитай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описание козлика на стр. 134. В каком климате может жить козлик (косуля)?: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западе Урала выпадает больше осадков, поэтому здесь умеренная влажность. Годовая норма примерно составляет 700 миллиметров. В восточной части осадков бывает сравнительно меньше, и здесь сухой континентальный климат. За год осадков выпадает около 400 миллиметров.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Аргументируйте свой ответ.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95893" y="620164"/>
            <a:ext cx="8429684" cy="3538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Внимательно прочитайте текст. Где  мог находиться охотничий балаган </a:t>
            </a:r>
            <a:r>
              <a:rPr kumimoji="0" lang="ru-RU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Коковани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 Почему вы так думаете?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 доске висит карта. Готовясь к ответу, можете выйти к ней и найти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предполагаемую</a:t>
            </a: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территорию. Какие еще богатства хранит в </a:t>
            </a:r>
            <a:r>
              <a:rPr kumimoji="0" lang="ru-RU" sz="28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себе Уральская </a:t>
            </a: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земля? 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спешно</a:t>
            </a: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й работы!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71480"/>
            <a:ext cx="8429684" cy="4831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геолог, опустивший руки в ледяные воды уральской реки Бобровка и вытащивший горсть блестящих зеленых камешков, вряд ли подозревал, что он стоит у истоков создания новой ювелирной легенды.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Самые крупные хризолиты находят в Египте, но это случается редко. Встречается хризолит и в России, хотя здесь их не много.  Этот исторически знаменитый кристалл вставлен в корону Российской Империи. Красота этих самоцветов потрясли мир, заслужив  славу «Уральских изумрудов».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358246" cy="2399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момент месторождения хризолита на территории  России известны  на Среднем Урале, в Мурманской области, на Камчатке. Однако самым красивым до сих пор по праву считается «сибирский хризолит» (его ещё называют уральский демантоид).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893" y="548489"/>
            <a:ext cx="8501122" cy="52622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Внимательно прочитайте первый абзац сказки на стр.136. Изучите  данный текст. Попробуйте определить, какие камешки мог выбивать козлик. Какой можно сделать вывод?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Топаз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 один из дорогих камней и  гордость Урала. Во время раскопок археологи убедились, что топазы ценили и первобытные люди — найдены изделия из этого камня. Сегодня месторождения топазов на Урале почти истощились. Местные минералы имеют разные оттенки: от </a:t>
            </a:r>
            <a:r>
              <a:rPr kumimoji="0" lang="ru-RU" sz="2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розового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желтого до тёмно-вишнёвого, фиолетового.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20512"/>
            <a:ext cx="8429684" cy="5446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Некоторые из камней особенно ценятся, например,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александрит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названный в честь российского царя. Минерал нашли в 1834 году. Крупнейшее месторождение расположено на Урале. Камень по описанию похож на изумруд, поэтому сначала их путали. Чуть позже был замечен оптический эффект, который назвали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александритовым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Минерал оказался способен менять цвет. Уральские александриты имеют яркие, насыщенные оттенки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голубого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зеленого, красного, фиолетового. Это дорогие камни высокого качества.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мнению экспертов, уральские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аметисты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лучшие в мире. Камни, найденные в других уголках планеты, как правило, при искусственном освещении теряют блеск и цвет. Этого нельзя сказать о природных уральских аметистах: они сохраняют блеск и часто отливают красным цветом.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625" y="856298"/>
            <a:ext cx="8121015" cy="48310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70245" algn="l"/>
                <a:tab pos="5861050" algn="l"/>
              </a:tabLst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Задача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70245" algn="l"/>
                <a:tab pos="5861050" algn="l"/>
              </a:tabLst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Стрижи могут развивать невероятную скорость в 170 км/час,  в то время, как средняя ласточка летает со скоростью 70-80 км/час. Создается такое ощущение, что эти птицы никогда не устают. Почти все свое время они проводят в полете, и лишь несколько часов ночью у них уходит на сон. Благодаря идеальному летательному аппарату они могут преодолевать расстояния в сотни километров. Сколько времени провели стрижи в полёте, если они пролетели 680 км?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58" y="357632"/>
            <a:ext cx="8501122" cy="39693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Выберете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отрывок, характеризующий стрижей. Обоснуйте свой выбор подтверждением из текста.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Летом птицы  питаются  насекомыми, а зимой кормятся ягодами. Гнездятся  в хвойных и  в берёзовых лесах. Они поедают в огромном количестве плоды рябины, калины, боярышника. Во время кочёвок стайки надолго задерживаются  в  лесах  с  обилием  ягод,  но потом быстро  покидают эти места.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358246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Среди этих видов птиц есть как оседлые (живущие на постоянном месте), так и перелетные. Предпочитают жить в стаях. Целые колонии можно увидеть в городах или в горах, насчитывающие несколько тысяч пар этих птиц. Их активность не падает с утра до вечера. Их энергетический запас не иссякаем. У них очень сильный обмен веществ и соответственно отличный аппетит. У птиц прекрасно развито зрение и слух. Они большие задиры и драчуны, затевают частые ссоры не только со своими собратьями, но и с другими видами птиц. Птицы дружные, общий враг делает их более сплочёнными.  Умными или хитрыми их трудно назвать. В их характере преобладает чрезмерная вспыльчивость, из-за которой иногда они могут даже забыть о своей безопасности.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275" y="428625"/>
            <a:ext cx="8257540" cy="569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Эти птицы считаются наиболее распространенными. Как правило, люди практически не замечают их, поскольку люди привыкли к ним, тем более, куда не глянь, везде можно увидеть этих шустрых пернатых. Как правило, они селятся рядом с человеком, поскольку здесь всегда можно найти пропитание. Это неприхотливые пернатые в еде, поскольку могут употреблять в пищу остатки продуктов пропитания человека, различные крошки, насекомых, червей, а также зерна различных культур. Отмечаются факты "воровства" остатков человеческой еды прямо со стола (при недостаточном питании в природе).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5893" y="117185"/>
            <a:ext cx="8501122" cy="61239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Утверждение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стрижи могут проживать во всех описанных местностях.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подтвердите или опровергните данное утверждение, приведите доказательства.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Солнце светит летом, но из-за небольшого угла падения солнечных лучей и отражающих свойств снега тепло не задерживается у поверхности. Много солнечной энергии уходит на таяние снега и льда, поэтому температурный режим летнего периода приближается к нулю. Данная местность характеризуется небольшим количеством осадков, основная масса которых выпадает в виде снега.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501122" cy="4831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Лето здесь длится круглый год. Это обусловлено влажными и теплыми экваториальными массами воздуха, которые преобладают в течение года. Здесь максимальное количество солнечных лучей. Здесь нет различий по сезонам года, всегда жарко и постоянно идут дожди или грозы. Температура в январе и июле в среднем держится на уровне +25° С. Амплитуда изменений температуры в течение года меньше, чем в течение дня. Ночью происходит снижение на 2-3° С, не больше.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8" y="357632"/>
            <a:ext cx="8429684" cy="39693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Прочитайте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текст. Подчеркните слова, (словосочетания), содержащие ошибочные факты. Аргументируйте свой выбор.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и наступил март в нашем посёлке. Сугробы начали оседать и на солнце их края превращались в кружева. К концу месяца прилетят стрижи. Вот начнётся весёлое, шумное время!  Начнут резвиться над рекой и собирать по берегу сухие мошки.  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7158" y="412184"/>
            <a:ext cx="8429684" cy="22453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Отметьте в календаре месяцы пребывания стрижей    в нашей местности. 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</TotalTime>
  <Words>1212</Words>
  <Application>Microsoft Office PowerPoint</Application>
  <PresentationFormat>Экран (4:3)</PresentationFormat>
  <Paragraphs>45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Times New Roman</vt:lpstr>
      <vt:lpstr>Verdana</vt:lpstr>
      <vt:lpstr>Wingdings 2</vt:lpstr>
      <vt:lpstr>Аспект</vt:lpstr>
      <vt:lpstr>Опыт работы на примере  литературных  произведений: В.П.Астафьев «Стрижонок Скрип»  4 класс.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работы на примере  литературного  произведения В.П.Астафьева «Стрижонок Скрип» 4 класс.  </dc:title>
  <dc:creator>ФГОС2</dc:creator>
  <cp:lastModifiedBy>User</cp:lastModifiedBy>
  <cp:revision>49</cp:revision>
  <dcterms:created xsi:type="dcterms:W3CDTF">2021-03-15T04:39:00Z</dcterms:created>
  <dcterms:modified xsi:type="dcterms:W3CDTF">2024-11-10T14:50:59Z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1049-11.2.0.10017</vt:lpwstr>
  </property>
</Properties>
</file>